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76" r:id="rId2"/>
    <p:sldId id="278" r:id="rId3"/>
    <p:sldId id="282" r:id="rId4"/>
    <p:sldId id="291" r:id="rId5"/>
    <p:sldId id="293" r:id="rId6"/>
    <p:sldId id="292" r:id="rId7"/>
    <p:sldId id="296" r:id="rId8"/>
    <p:sldId id="295" r:id="rId9"/>
    <p:sldId id="297" r:id="rId10"/>
    <p:sldId id="298" r:id="rId11"/>
    <p:sldId id="294" r:id="rId12"/>
    <p:sldId id="29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D8EE046-5C55-415C-B3FD-423FFD5A7A90}">
          <p14:sldIdLst>
            <p14:sldId id="276"/>
            <p14:sldId id="278"/>
            <p14:sldId id="282"/>
            <p14:sldId id="291"/>
            <p14:sldId id="293"/>
            <p14:sldId id="292"/>
            <p14:sldId id="296"/>
            <p14:sldId id="295"/>
            <p14:sldId id="297"/>
            <p14:sldId id="298"/>
            <p14:sldId id="294"/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C2"/>
    <a:srgbClr val="02409B"/>
    <a:srgbClr val="334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32" y="11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Colon%20Cancer%20PMPM\colon%20cancer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Colon%20Cancer%20PMPM\colon%20cancer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Colon%20Cancer%20PMPM\colon%20cancer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Colon%20Cancer%20PMPM\colon%20cancer%20under%2040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Colon%20Cancer%20PMPM\colon%20cancer%20under%2040%20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Colon%20Cancer%20PMPM\colon%20cancer%20under%2040%20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thony.depner\Desktop\Monthly%20KHISS%20reports%202025\Colon%20Cancer%20PMPM\colon%20cancer%20under%2040%20da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pmpm!$B$1</c:f>
              <c:strCache>
                <c:ptCount val="1"/>
                <c:pt idx="0">
                  <c:v>Total Allowed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cat>
            <c:numRef>
              <c:f>pmpm!$A$2:$A$6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pmpm!$B$2:$B$6</c:f>
              <c:numCache>
                <c:formatCode>_("$"* #,##0.00_);_("$"* \(#,##0.00\);_("$"* "-"??_);_(@_)</c:formatCode>
                <c:ptCount val="5"/>
                <c:pt idx="0">
                  <c:v>47634179.109999917</c:v>
                </c:pt>
                <c:pt idx="1">
                  <c:v>46738199.769999608</c:v>
                </c:pt>
                <c:pt idx="2">
                  <c:v>42458555.320000067</c:v>
                </c:pt>
                <c:pt idx="3">
                  <c:v>43209597.499999963</c:v>
                </c:pt>
                <c:pt idx="4">
                  <c:v>29818852.35999997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05-46F0-814A-4F06383FB01D}"/>
            </c:ext>
          </c:extLst>
        </c:ser>
        <c:ser>
          <c:idx val="1"/>
          <c:order val="1"/>
          <c:tx>
            <c:strRef>
              <c:f>pmpm!$C$1</c:f>
              <c:strCache>
                <c:ptCount val="1"/>
                <c:pt idx="0">
                  <c:v>Total Paid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cat>
            <c:numRef>
              <c:f>pmpm!$A$2:$A$6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pmpm!$C$2:$C$6</c:f>
              <c:numCache>
                <c:formatCode>_("$"* #,##0.00_);_("$"* \(#,##0.00\);_("$"* "-"??_);_(@_)</c:formatCode>
                <c:ptCount val="5"/>
                <c:pt idx="0">
                  <c:v>25478423.549999949</c:v>
                </c:pt>
                <c:pt idx="1">
                  <c:v>28163704.26000018</c:v>
                </c:pt>
                <c:pt idx="2">
                  <c:v>28143741.250000022</c:v>
                </c:pt>
                <c:pt idx="3">
                  <c:v>26919521.910000063</c:v>
                </c:pt>
                <c:pt idx="4">
                  <c:v>17299604.209999997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05-46F0-814A-4F06383FB0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696943"/>
        <c:axId val="33696463"/>
      </c:lineChart>
      <c:catAx>
        <c:axId val="3369694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96463"/>
        <c:crosses val="autoZero"/>
        <c:auto val="1"/>
        <c:lblAlgn val="ctr"/>
        <c:lblOffset val="100"/>
        <c:noMultiLvlLbl val="0"/>
      </c:catAx>
      <c:valAx>
        <c:axId val="33696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Cost($)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9694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pmpm!$B$8</c:f>
              <c:strCache>
                <c:ptCount val="1"/>
                <c:pt idx="0">
                  <c:v>claims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pmpm!$A$9:$A$13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pmpm!$B$9:$B$13</c:f>
              <c:numCache>
                <c:formatCode>_(* #,##0_);_(* \(#,##0\);_(* "-"??_);_(@_)</c:formatCode>
                <c:ptCount val="5"/>
                <c:pt idx="0">
                  <c:v>92471</c:v>
                </c:pt>
                <c:pt idx="1">
                  <c:v>102281</c:v>
                </c:pt>
                <c:pt idx="2">
                  <c:v>126436</c:v>
                </c:pt>
                <c:pt idx="3">
                  <c:v>152839</c:v>
                </c:pt>
                <c:pt idx="4">
                  <c:v>88980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F5-498E-BF6D-E35BB09C97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3666703"/>
        <c:axId val="33690223"/>
      </c:barChart>
      <c:catAx>
        <c:axId val="336667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90223"/>
        <c:crosses val="autoZero"/>
        <c:auto val="1"/>
        <c:lblAlgn val="ctr"/>
        <c:lblOffset val="100"/>
        <c:noMultiLvlLbl val="0"/>
      </c:catAx>
      <c:valAx>
        <c:axId val="336902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Claims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667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pmpm!$F$8</c:f>
              <c:strCache>
                <c:ptCount val="1"/>
                <c:pt idx="0">
                  <c:v>PMPM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pmpm!$E$9:$E$13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xVal>
          <c:yVal>
            <c:numRef>
              <c:f>pmpm!$F$9:$F$13</c:f>
              <c:numCache>
                <c:formatCode>_("$"* #,##0.00_);_("$"* \(#,##0.00\);_("$"* "-"??_);_(@_)</c:formatCode>
                <c:ptCount val="5"/>
                <c:pt idx="0">
                  <c:v>946.34308354027849</c:v>
                </c:pt>
                <c:pt idx="1">
                  <c:v>1142.4360140304468</c:v>
                </c:pt>
                <c:pt idx="2">
                  <c:v>1061.1720606833137</c:v>
                </c:pt>
                <c:pt idx="3">
                  <c:v>985.91273644100579</c:v>
                </c:pt>
                <c:pt idx="4">
                  <c:v>978.79049269653603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0AA-4ACF-8C11-1B88D7B563E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36331119"/>
        <c:axId val="36332559"/>
      </c:scatterChart>
      <c:valAx>
        <c:axId val="363311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32559"/>
        <c:crosses val="autoZero"/>
        <c:crossBetween val="midCat"/>
        <c:majorUnit val="1"/>
      </c:valAx>
      <c:valAx>
        <c:axId val="36332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Cost($)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3111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totals!$J$1</c:f>
              <c:strCache>
                <c:ptCount val="1"/>
                <c:pt idx="0">
                  <c:v>Total Allowed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cat>
            <c:numRef>
              <c:f>totals!$I$2:$I$6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totals!$J$2:$J$6</c:f>
              <c:numCache>
                <c:formatCode>_("$"* #,##0.00_);_("$"* \(#,##0.00\);_("$"* "-"??_);_(@_)</c:formatCode>
                <c:ptCount val="5"/>
                <c:pt idx="0">
                  <c:v>993319.69999999972</c:v>
                </c:pt>
                <c:pt idx="1">
                  <c:v>1593940.27</c:v>
                </c:pt>
                <c:pt idx="2">
                  <c:v>1135905.8999999994</c:v>
                </c:pt>
                <c:pt idx="3">
                  <c:v>1307565.9700000002</c:v>
                </c:pt>
                <c:pt idx="4">
                  <c:v>1404664.2399999995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59-4E80-9397-9A4E6260212E}"/>
            </c:ext>
          </c:extLst>
        </c:ser>
        <c:ser>
          <c:idx val="1"/>
          <c:order val="1"/>
          <c:tx>
            <c:strRef>
              <c:f>totals!$K$1</c:f>
              <c:strCache>
                <c:ptCount val="1"/>
                <c:pt idx="0">
                  <c:v>Total Paid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cat>
            <c:numRef>
              <c:f>totals!$I$2:$I$6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totals!$K$2:$K$6</c:f>
              <c:numCache>
                <c:formatCode>_("$"* #,##0.00_);_("$"* \(#,##0.00\);_("$"* "-"??_);_(@_)</c:formatCode>
                <c:ptCount val="5"/>
                <c:pt idx="0">
                  <c:v>945645.80999999947</c:v>
                </c:pt>
                <c:pt idx="1">
                  <c:v>1516029.9100000004</c:v>
                </c:pt>
                <c:pt idx="2">
                  <c:v>1047326.4699999997</c:v>
                </c:pt>
                <c:pt idx="3">
                  <c:v>1207454.9299999995</c:v>
                </c:pt>
                <c:pt idx="4">
                  <c:v>1385203.4399999992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59-4E80-9397-9A4E626021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7239807"/>
        <c:axId val="977241727"/>
      </c:lineChart>
      <c:catAx>
        <c:axId val="97723980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7241727"/>
        <c:crosses val="autoZero"/>
        <c:auto val="1"/>
        <c:lblAlgn val="ctr"/>
        <c:lblOffset val="100"/>
        <c:noMultiLvlLbl val="0"/>
      </c:catAx>
      <c:valAx>
        <c:axId val="977241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Cost($)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723980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totals!$B$9</c:f>
              <c:strCache>
                <c:ptCount val="1"/>
                <c:pt idx="0">
                  <c:v>Total Claims Under 40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totals!$A$10:$A$14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totals!$B$10:$B$14</c:f>
              <c:numCache>
                <c:formatCode>_(* #,##0_);_(* \(#,##0\);_(* "-"??_);_(@_)</c:formatCode>
                <c:ptCount val="5"/>
                <c:pt idx="0">
                  <c:v>2030</c:v>
                </c:pt>
                <c:pt idx="1">
                  <c:v>2448</c:v>
                </c:pt>
                <c:pt idx="2">
                  <c:v>2716</c:v>
                </c:pt>
                <c:pt idx="3">
                  <c:v>4505</c:v>
                </c:pt>
                <c:pt idx="4">
                  <c:v>2571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CD-4D42-8234-E54693B473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340091039"/>
        <c:axId val="1340098719"/>
      </c:barChart>
      <c:catAx>
        <c:axId val="134009103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0098719"/>
        <c:crosses val="autoZero"/>
        <c:auto val="1"/>
        <c:lblAlgn val="ctr"/>
        <c:lblOffset val="100"/>
        <c:noMultiLvlLbl val="0"/>
      </c:catAx>
      <c:valAx>
        <c:axId val="13400987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Claims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00910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totals!$E$9</c:f>
              <c:strCache>
                <c:ptCount val="1"/>
                <c:pt idx="0">
                  <c:v>PMPM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totals!$D$10:$D$14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totals!$E$10:$E$14</c:f>
              <c:numCache>
                <c:formatCode>_("$"* #,##0.00_);_("$"* \(#,##0.00\);_("$"* "-"??_);_(@_)</c:formatCode>
                <c:ptCount val="5"/>
                <c:pt idx="0">
                  <c:v>1745.7288224956058</c:v>
                </c:pt>
                <c:pt idx="1">
                  <c:v>1749.6600109769483</c:v>
                </c:pt>
                <c:pt idx="2">
                  <c:v>1582.0416434540382</c:v>
                </c:pt>
                <c:pt idx="3">
                  <c:v>1180.1136913357402</c:v>
                </c:pt>
                <c:pt idx="4">
                  <c:v>1528.4703373231769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07-4819-8936-E53BDDAEF40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724103807"/>
        <c:axId val="1724109567"/>
      </c:lineChart>
      <c:catAx>
        <c:axId val="172410380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4109567"/>
        <c:crosses val="autoZero"/>
        <c:auto val="1"/>
        <c:lblAlgn val="ctr"/>
        <c:lblOffset val="100"/>
        <c:noMultiLvlLbl val="0"/>
      </c:catAx>
      <c:valAx>
        <c:axId val="1724109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Cost($)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41038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rates!$F$13:$F$17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rates!$G$13:$G$17</c:f>
              <c:numCache>
                <c:formatCode>0.000%</c:formatCode>
                <c:ptCount val="5"/>
                <c:pt idx="0">
                  <c:v>2.195282845432622E-2</c:v>
                </c:pt>
                <c:pt idx="1">
                  <c:v>2.3934064000156432E-2</c:v>
                </c:pt>
                <c:pt idx="2">
                  <c:v>2.1481223702110159E-2</c:v>
                </c:pt>
                <c:pt idx="3">
                  <c:v>2.9475461106131289E-2</c:v>
                </c:pt>
                <c:pt idx="4">
                  <c:v>2.8894133513149022E-2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C6-45D6-94A9-A6FA632548C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340014031"/>
        <c:axId val="1340006831"/>
      </c:barChart>
      <c:catAx>
        <c:axId val="134001403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0006831"/>
        <c:crosses val="autoZero"/>
        <c:auto val="1"/>
        <c:lblAlgn val="ctr"/>
        <c:lblOffset val="100"/>
        <c:noMultiLvlLbl val="0"/>
      </c:catAx>
      <c:valAx>
        <c:axId val="1340006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Percentage of Claims (&lt;40 Years Old)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0014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06FEDD-CC1C-42A2-80DB-873468835793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18A34AFC-C17D-4E3B-B80B-0A159E739455}">
      <dgm:prSet phldrT="[Text]"/>
      <dgm:spPr>
        <a:noFill/>
        <a:ln>
          <a:noFill/>
        </a:ln>
      </dgm:spPr>
      <dgm:t>
        <a:bodyPr lIns="274320"/>
        <a:lstStyle/>
        <a:p>
          <a:pPr algn="l"/>
          <a:r>
            <a:rPr lang="en-US" b="0" i="0" dirty="0">
              <a:solidFill>
                <a:schemeClr val="bg1"/>
              </a:solidFill>
            </a:rPr>
            <a:t>1300 SW Arrowhead Road, Topeka, KS 66604  </a:t>
          </a:r>
          <a:endParaRPr lang="en-US" dirty="0">
            <a:solidFill>
              <a:schemeClr val="bg1"/>
            </a:solidFill>
          </a:endParaRPr>
        </a:p>
      </dgm:t>
    </dgm:pt>
    <dgm:pt modelId="{8554B880-2455-4789-81ED-D02D2ADF060A}" type="parTrans" cxnId="{C2DE1E96-6D39-4E64-A1A7-BA8D5CA10A11}">
      <dgm:prSet/>
      <dgm:spPr/>
      <dgm:t>
        <a:bodyPr/>
        <a:lstStyle/>
        <a:p>
          <a:endParaRPr lang="en-US"/>
        </a:p>
      </dgm:t>
    </dgm:pt>
    <dgm:pt modelId="{E628DCE1-E9A2-45B0-93D9-E9D57E4EC98D}" type="sibTrans" cxnId="{C2DE1E96-6D39-4E64-A1A7-BA8D5CA10A11}">
      <dgm:prSet/>
      <dgm:spPr/>
      <dgm:t>
        <a:bodyPr/>
        <a:lstStyle/>
        <a:p>
          <a:endParaRPr lang="en-US"/>
        </a:p>
      </dgm:t>
    </dgm:pt>
    <dgm:pt modelId="{0A6174E3-8808-4EAF-96E3-66F9ED69B9BE}">
      <dgm:prSet phldrT="[Text]"/>
      <dgm:spPr>
        <a:noFill/>
        <a:ln>
          <a:noFill/>
        </a:ln>
      </dgm:spPr>
      <dgm:t>
        <a:bodyPr lIns="274320"/>
        <a:lstStyle/>
        <a:p>
          <a:pPr algn="l"/>
          <a:r>
            <a:rPr lang="en-US" b="0" i="0" dirty="0">
              <a:solidFill>
                <a:schemeClr val="bg1"/>
              </a:solidFill>
            </a:rPr>
            <a:t>785-296-3071</a:t>
          </a:r>
          <a:endParaRPr lang="en-US" dirty="0">
            <a:solidFill>
              <a:schemeClr val="bg1"/>
            </a:solidFill>
          </a:endParaRPr>
        </a:p>
      </dgm:t>
    </dgm:pt>
    <dgm:pt modelId="{CF676DBC-ADA0-4CCD-899E-36CF9E9B30DA}" type="sibTrans" cxnId="{4882B0E6-CF77-4F2E-8787-55568A358AEB}">
      <dgm:prSet/>
      <dgm:spPr/>
      <dgm:t>
        <a:bodyPr/>
        <a:lstStyle/>
        <a:p>
          <a:endParaRPr lang="en-US"/>
        </a:p>
      </dgm:t>
    </dgm:pt>
    <dgm:pt modelId="{7E6BDDE3-2A1A-4092-925B-17D11A47BD50}" type="parTrans" cxnId="{4882B0E6-CF77-4F2E-8787-55568A358AEB}">
      <dgm:prSet/>
      <dgm:spPr/>
      <dgm:t>
        <a:bodyPr/>
        <a:lstStyle/>
        <a:p>
          <a:endParaRPr lang="en-US"/>
        </a:p>
      </dgm:t>
    </dgm:pt>
    <dgm:pt modelId="{F43DCABE-B024-4F93-9B63-46095B5F5D29}">
      <dgm:prSet phldrT="[Text]"/>
      <dgm:spPr>
        <a:noFill/>
        <a:ln>
          <a:noFill/>
        </a:ln>
      </dgm:spPr>
      <dgm:t>
        <a:bodyPr lIns="274320"/>
        <a:lstStyle/>
        <a:p>
          <a:pPr algn="l"/>
          <a:r>
            <a:rPr lang="en-US" b="0" i="0" dirty="0">
              <a:solidFill>
                <a:schemeClr val="bg1"/>
              </a:solidFill>
            </a:rPr>
            <a:t>KDOI@ks.gov</a:t>
          </a:r>
          <a:endParaRPr lang="en-US" dirty="0">
            <a:solidFill>
              <a:schemeClr val="bg1"/>
            </a:solidFill>
          </a:endParaRPr>
        </a:p>
      </dgm:t>
    </dgm:pt>
    <dgm:pt modelId="{8C8B863F-36B0-4C27-99A5-9F392B2F650B}" type="parTrans" cxnId="{BB1543E6-208C-4FD1-9DA1-17E58AE0DE3B}">
      <dgm:prSet/>
      <dgm:spPr/>
      <dgm:t>
        <a:bodyPr/>
        <a:lstStyle/>
        <a:p>
          <a:endParaRPr lang="en-US"/>
        </a:p>
      </dgm:t>
    </dgm:pt>
    <dgm:pt modelId="{ACFC0EA5-69C2-43AE-A208-55C3A07D3335}" type="sibTrans" cxnId="{BB1543E6-208C-4FD1-9DA1-17E58AE0DE3B}">
      <dgm:prSet/>
      <dgm:spPr/>
      <dgm:t>
        <a:bodyPr/>
        <a:lstStyle/>
        <a:p>
          <a:endParaRPr lang="en-US"/>
        </a:p>
      </dgm:t>
    </dgm:pt>
    <dgm:pt modelId="{0CE81910-438B-445D-B20B-49F5E2947A21}">
      <dgm:prSet phldrT="[Text]"/>
      <dgm:spPr>
        <a:noFill/>
        <a:ln>
          <a:noFill/>
        </a:ln>
      </dgm:spPr>
      <dgm:t>
        <a:bodyPr lIns="274320"/>
        <a:lstStyle/>
        <a:p>
          <a:pPr algn="l"/>
          <a:r>
            <a:rPr lang="en-US" dirty="0">
              <a:solidFill>
                <a:schemeClr val="bg1"/>
              </a:solidFill>
            </a:rPr>
            <a:t>insurance.kansas.gov</a:t>
          </a:r>
        </a:p>
      </dgm:t>
    </dgm:pt>
    <dgm:pt modelId="{1790F666-F3AE-4468-89BC-02C7BBF03E9D}" type="parTrans" cxnId="{A629698C-E324-4AF4-98E6-E236407C45DE}">
      <dgm:prSet/>
      <dgm:spPr/>
      <dgm:t>
        <a:bodyPr/>
        <a:lstStyle/>
        <a:p>
          <a:endParaRPr lang="en-US"/>
        </a:p>
      </dgm:t>
    </dgm:pt>
    <dgm:pt modelId="{365FD5C7-27AE-4930-B446-AE94D38EE9DE}" type="sibTrans" cxnId="{A629698C-E324-4AF4-98E6-E236407C45DE}">
      <dgm:prSet/>
      <dgm:spPr/>
      <dgm:t>
        <a:bodyPr/>
        <a:lstStyle/>
        <a:p>
          <a:endParaRPr lang="en-US"/>
        </a:p>
      </dgm:t>
    </dgm:pt>
    <dgm:pt modelId="{2493022A-7341-4719-B265-CDF9811D4403}">
      <dgm:prSet phldrT="[Text]"/>
      <dgm:spPr>
        <a:noFill/>
        <a:ln>
          <a:noFill/>
        </a:ln>
      </dgm:spPr>
      <dgm:t>
        <a:bodyPr lIns="274320"/>
        <a:lstStyle/>
        <a:p>
          <a:pPr algn="l"/>
          <a:r>
            <a:rPr lang="en-US" dirty="0">
              <a:solidFill>
                <a:schemeClr val="bg1"/>
              </a:solidFill>
            </a:rPr>
            <a:t>@KSinsurancedept</a:t>
          </a:r>
        </a:p>
      </dgm:t>
    </dgm:pt>
    <dgm:pt modelId="{8A0E44EA-9C72-46BA-9B8F-F8063B1838EC}" type="parTrans" cxnId="{0A3BA2A0-12A3-4682-92B7-76CF2775F2A4}">
      <dgm:prSet/>
      <dgm:spPr/>
      <dgm:t>
        <a:bodyPr/>
        <a:lstStyle/>
        <a:p>
          <a:endParaRPr lang="en-US"/>
        </a:p>
      </dgm:t>
    </dgm:pt>
    <dgm:pt modelId="{D5C3280C-FCBE-4282-B681-639D7B320C3A}" type="sibTrans" cxnId="{0A3BA2A0-12A3-4682-92B7-76CF2775F2A4}">
      <dgm:prSet/>
      <dgm:spPr/>
      <dgm:t>
        <a:bodyPr/>
        <a:lstStyle/>
        <a:p>
          <a:endParaRPr lang="en-US"/>
        </a:p>
      </dgm:t>
    </dgm:pt>
    <dgm:pt modelId="{637C43B7-5F24-4E2E-90F3-D4C6E9FF86D9}" type="pres">
      <dgm:prSet presAssocID="{6406FEDD-CC1C-42A2-80DB-873468835793}" presName="linearFlow" presStyleCnt="0">
        <dgm:presLayoutVars>
          <dgm:dir/>
          <dgm:resizeHandles val="exact"/>
        </dgm:presLayoutVars>
      </dgm:prSet>
      <dgm:spPr/>
    </dgm:pt>
    <dgm:pt modelId="{690483A3-FEF3-4A9E-ABDB-0CBA4DFE9009}" type="pres">
      <dgm:prSet presAssocID="{0A6174E3-8808-4EAF-96E3-66F9ED69B9BE}" presName="composite" presStyleCnt="0"/>
      <dgm:spPr/>
    </dgm:pt>
    <dgm:pt modelId="{0A58F761-A4F1-46B3-BCBF-D05DD861A63C}" type="pres">
      <dgm:prSet presAssocID="{0A6174E3-8808-4EAF-96E3-66F9ED69B9BE}" presName="imgShp" presStyleLbl="fgImgPlace1" presStyleIdx="0" presStyleCnt="5"/>
      <dgm:spPr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0">
          <a:noFill/>
        </a:ln>
      </dgm:spPr>
      <dgm:extLst>
        <a:ext uri="{E40237B7-FDA0-4F09-8148-C483321AD2D9}">
          <dgm14:cNvPr xmlns:dgm14="http://schemas.microsoft.com/office/drawing/2010/diagram" id="0" name="" descr="Receiver with solid fill"/>
        </a:ext>
      </dgm:extLst>
    </dgm:pt>
    <dgm:pt modelId="{5F02BF46-A860-453E-9E6E-860E7482169C}" type="pres">
      <dgm:prSet presAssocID="{0A6174E3-8808-4EAF-96E3-66F9ED69B9BE}" presName="txShp" presStyleLbl="node1" presStyleIdx="0" presStyleCnt="5">
        <dgm:presLayoutVars>
          <dgm:bulletEnabled val="1"/>
        </dgm:presLayoutVars>
      </dgm:prSet>
      <dgm:spPr/>
    </dgm:pt>
    <dgm:pt modelId="{7C9A7C05-A176-416C-9330-094A12182365}" type="pres">
      <dgm:prSet presAssocID="{CF676DBC-ADA0-4CCD-899E-36CF9E9B30DA}" presName="spacing" presStyleCnt="0"/>
      <dgm:spPr/>
    </dgm:pt>
    <dgm:pt modelId="{FBB89B40-1A36-4241-9981-A89149791FC6}" type="pres">
      <dgm:prSet presAssocID="{F43DCABE-B024-4F93-9B63-46095B5F5D29}" presName="composite" presStyleCnt="0"/>
      <dgm:spPr/>
    </dgm:pt>
    <dgm:pt modelId="{653138BF-2BED-447C-87F3-D2F35171932A}" type="pres">
      <dgm:prSet presAssocID="{F43DCABE-B024-4F93-9B63-46095B5F5D29}" presName="imgShp" presStyleLbl="fgImgPlace1" presStyleIdx="1" presStyleCnt="5"/>
      <dgm:spPr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0">
          <a:noFill/>
        </a:ln>
      </dgm:spPr>
      <dgm:extLst>
        <a:ext uri="{E40237B7-FDA0-4F09-8148-C483321AD2D9}">
          <dgm14:cNvPr xmlns:dgm14="http://schemas.microsoft.com/office/drawing/2010/diagram" id="0" name="" descr="Email with solid fill"/>
        </a:ext>
      </dgm:extLst>
    </dgm:pt>
    <dgm:pt modelId="{292BE56B-9F7B-4E71-9924-CF78107620E5}" type="pres">
      <dgm:prSet presAssocID="{F43DCABE-B024-4F93-9B63-46095B5F5D29}" presName="txShp" presStyleLbl="node1" presStyleIdx="1" presStyleCnt="5">
        <dgm:presLayoutVars>
          <dgm:bulletEnabled val="1"/>
        </dgm:presLayoutVars>
      </dgm:prSet>
      <dgm:spPr/>
    </dgm:pt>
    <dgm:pt modelId="{6FB0FB59-9E0C-4ABF-BB62-4068F927664A}" type="pres">
      <dgm:prSet presAssocID="{ACFC0EA5-69C2-43AE-A208-55C3A07D3335}" presName="spacing" presStyleCnt="0"/>
      <dgm:spPr/>
    </dgm:pt>
    <dgm:pt modelId="{E94E77BF-6A70-469D-BAD0-2247A0F65C48}" type="pres">
      <dgm:prSet presAssocID="{0CE81910-438B-445D-B20B-49F5E2947A21}" presName="composite" presStyleCnt="0"/>
      <dgm:spPr/>
    </dgm:pt>
    <dgm:pt modelId="{F042ABA3-F2BB-464E-B279-0DF66976C17E}" type="pres">
      <dgm:prSet presAssocID="{0CE81910-438B-445D-B20B-49F5E2947A21}" presName="imgShp" presStyleLbl="fgImgPlace1" presStyleIdx="2" presStyleCnt="5"/>
      <dgm:spPr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0">
          <a:noFill/>
        </a:ln>
      </dgm:spPr>
      <dgm:extLst>
        <a:ext uri="{E40237B7-FDA0-4F09-8148-C483321AD2D9}">
          <dgm14:cNvPr xmlns:dgm14="http://schemas.microsoft.com/office/drawing/2010/diagram" id="0" name="" descr="Internet with solid fill"/>
        </a:ext>
      </dgm:extLst>
    </dgm:pt>
    <dgm:pt modelId="{EEF2C75E-94A5-43E0-AC55-37D438D4945F}" type="pres">
      <dgm:prSet presAssocID="{0CE81910-438B-445D-B20B-49F5E2947A21}" presName="txShp" presStyleLbl="node1" presStyleIdx="2" presStyleCnt="5">
        <dgm:presLayoutVars>
          <dgm:bulletEnabled val="1"/>
        </dgm:presLayoutVars>
      </dgm:prSet>
      <dgm:spPr/>
    </dgm:pt>
    <dgm:pt modelId="{6BE8DE73-A4A0-46FC-974C-CD09DEE3195A}" type="pres">
      <dgm:prSet presAssocID="{365FD5C7-27AE-4930-B446-AE94D38EE9DE}" presName="spacing" presStyleCnt="0"/>
      <dgm:spPr/>
    </dgm:pt>
    <dgm:pt modelId="{724A425E-22EB-4090-9302-76CD5932300D}" type="pres">
      <dgm:prSet presAssocID="{2493022A-7341-4719-B265-CDF9811D4403}" presName="composite" presStyleCnt="0"/>
      <dgm:spPr/>
    </dgm:pt>
    <dgm:pt modelId="{96F7F8C0-ACA8-4F7C-A253-47C52EDAF4B2}" type="pres">
      <dgm:prSet presAssocID="{2493022A-7341-4719-B265-CDF9811D4403}" presName="imgShp" presStyleLbl="fgImgPlace1" presStyleIdx="3" presStyleCnt="5"/>
      <dgm:spPr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0">
          <a:noFill/>
        </a:ln>
      </dgm:spPr>
      <dgm:extLst>
        <a:ext uri="{E40237B7-FDA0-4F09-8148-C483321AD2D9}">
          <dgm14:cNvPr xmlns:dgm14="http://schemas.microsoft.com/office/drawing/2010/diagram" id="0" name="" descr="Online Network with solid fill"/>
        </a:ext>
      </dgm:extLst>
    </dgm:pt>
    <dgm:pt modelId="{0F8EC250-5037-45E3-8E5C-F16B6976E99F}" type="pres">
      <dgm:prSet presAssocID="{2493022A-7341-4719-B265-CDF9811D4403}" presName="txShp" presStyleLbl="node1" presStyleIdx="3" presStyleCnt="5">
        <dgm:presLayoutVars>
          <dgm:bulletEnabled val="1"/>
        </dgm:presLayoutVars>
      </dgm:prSet>
      <dgm:spPr/>
    </dgm:pt>
    <dgm:pt modelId="{4EAE04EB-0BEB-4332-84A8-D2D95E819EDD}" type="pres">
      <dgm:prSet presAssocID="{D5C3280C-FCBE-4282-B681-639D7B320C3A}" presName="spacing" presStyleCnt="0"/>
      <dgm:spPr/>
    </dgm:pt>
    <dgm:pt modelId="{C7EB28B9-928F-4106-9B89-D2F2C70E718D}" type="pres">
      <dgm:prSet presAssocID="{18A34AFC-C17D-4E3B-B80B-0A159E739455}" presName="composite" presStyleCnt="0"/>
      <dgm:spPr/>
    </dgm:pt>
    <dgm:pt modelId="{3CF4899D-1B18-4FE0-8FC7-53ADE222F46D}" type="pres">
      <dgm:prSet presAssocID="{18A34AFC-C17D-4E3B-B80B-0A159E739455}" presName="imgShp" presStyleLbl="fgImgPlace1" presStyleIdx="4" presStyleCnt="5"/>
      <dgm:spPr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0">
          <a:noFill/>
        </a:ln>
      </dgm:spPr>
      <dgm:extLst>
        <a:ext uri="{E40237B7-FDA0-4F09-8148-C483321AD2D9}">
          <dgm14:cNvPr xmlns:dgm14="http://schemas.microsoft.com/office/drawing/2010/diagram" id="0" name="" descr="Marker with solid fill"/>
        </a:ext>
      </dgm:extLst>
    </dgm:pt>
    <dgm:pt modelId="{989EEFB0-21C8-4E3D-83AE-88F7B9B98D20}" type="pres">
      <dgm:prSet presAssocID="{18A34AFC-C17D-4E3B-B80B-0A159E739455}" presName="txShp" presStyleLbl="node1" presStyleIdx="4" presStyleCnt="5">
        <dgm:presLayoutVars>
          <dgm:bulletEnabled val="1"/>
        </dgm:presLayoutVars>
      </dgm:prSet>
      <dgm:spPr/>
    </dgm:pt>
  </dgm:ptLst>
  <dgm:cxnLst>
    <dgm:cxn modelId="{364DE822-BECA-481A-A4D5-CF5BB74B4A87}" type="presOf" srcId="{0CE81910-438B-445D-B20B-49F5E2947A21}" destId="{EEF2C75E-94A5-43E0-AC55-37D438D4945F}" srcOrd="0" destOrd="0" presId="urn:microsoft.com/office/officeart/2005/8/layout/vList3"/>
    <dgm:cxn modelId="{CFAF8526-B947-4F75-B837-674A23A18B74}" type="presOf" srcId="{F43DCABE-B024-4F93-9B63-46095B5F5D29}" destId="{292BE56B-9F7B-4E71-9924-CF78107620E5}" srcOrd="0" destOrd="0" presId="urn:microsoft.com/office/officeart/2005/8/layout/vList3"/>
    <dgm:cxn modelId="{EE94844B-E48B-4D0B-80D7-D077BA49F8FD}" type="presOf" srcId="{18A34AFC-C17D-4E3B-B80B-0A159E739455}" destId="{989EEFB0-21C8-4E3D-83AE-88F7B9B98D20}" srcOrd="0" destOrd="0" presId="urn:microsoft.com/office/officeart/2005/8/layout/vList3"/>
    <dgm:cxn modelId="{2410F857-0CF8-4612-9141-DCB96F954E38}" type="presOf" srcId="{0A6174E3-8808-4EAF-96E3-66F9ED69B9BE}" destId="{5F02BF46-A860-453E-9E6E-860E7482169C}" srcOrd="0" destOrd="0" presId="urn:microsoft.com/office/officeart/2005/8/layout/vList3"/>
    <dgm:cxn modelId="{A629698C-E324-4AF4-98E6-E236407C45DE}" srcId="{6406FEDD-CC1C-42A2-80DB-873468835793}" destId="{0CE81910-438B-445D-B20B-49F5E2947A21}" srcOrd="2" destOrd="0" parTransId="{1790F666-F3AE-4468-89BC-02C7BBF03E9D}" sibTransId="{365FD5C7-27AE-4930-B446-AE94D38EE9DE}"/>
    <dgm:cxn modelId="{C2DE1E96-6D39-4E64-A1A7-BA8D5CA10A11}" srcId="{6406FEDD-CC1C-42A2-80DB-873468835793}" destId="{18A34AFC-C17D-4E3B-B80B-0A159E739455}" srcOrd="4" destOrd="0" parTransId="{8554B880-2455-4789-81ED-D02D2ADF060A}" sibTransId="{E628DCE1-E9A2-45B0-93D9-E9D57E4EC98D}"/>
    <dgm:cxn modelId="{44A4929A-B6F6-4CA2-BC30-F7FED5EF164C}" type="presOf" srcId="{2493022A-7341-4719-B265-CDF9811D4403}" destId="{0F8EC250-5037-45E3-8E5C-F16B6976E99F}" srcOrd="0" destOrd="0" presId="urn:microsoft.com/office/officeart/2005/8/layout/vList3"/>
    <dgm:cxn modelId="{0A3BA2A0-12A3-4682-92B7-76CF2775F2A4}" srcId="{6406FEDD-CC1C-42A2-80DB-873468835793}" destId="{2493022A-7341-4719-B265-CDF9811D4403}" srcOrd="3" destOrd="0" parTransId="{8A0E44EA-9C72-46BA-9B8F-F8063B1838EC}" sibTransId="{D5C3280C-FCBE-4282-B681-639D7B320C3A}"/>
    <dgm:cxn modelId="{BB1543E6-208C-4FD1-9DA1-17E58AE0DE3B}" srcId="{6406FEDD-CC1C-42A2-80DB-873468835793}" destId="{F43DCABE-B024-4F93-9B63-46095B5F5D29}" srcOrd="1" destOrd="0" parTransId="{8C8B863F-36B0-4C27-99A5-9F392B2F650B}" sibTransId="{ACFC0EA5-69C2-43AE-A208-55C3A07D3335}"/>
    <dgm:cxn modelId="{4882B0E6-CF77-4F2E-8787-55568A358AEB}" srcId="{6406FEDD-CC1C-42A2-80DB-873468835793}" destId="{0A6174E3-8808-4EAF-96E3-66F9ED69B9BE}" srcOrd="0" destOrd="0" parTransId="{7E6BDDE3-2A1A-4092-925B-17D11A47BD50}" sibTransId="{CF676DBC-ADA0-4CCD-899E-36CF9E9B30DA}"/>
    <dgm:cxn modelId="{E945EEF4-9729-4748-86AE-A5AD28D03558}" type="presOf" srcId="{6406FEDD-CC1C-42A2-80DB-873468835793}" destId="{637C43B7-5F24-4E2E-90F3-D4C6E9FF86D9}" srcOrd="0" destOrd="0" presId="urn:microsoft.com/office/officeart/2005/8/layout/vList3"/>
    <dgm:cxn modelId="{13A7EAB4-1D80-4E0B-A2FD-634D03CC699A}" type="presParOf" srcId="{637C43B7-5F24-4E2E-90F3-D4C6E9FF86D9}" destId="{690483A3-FEF3-4A9E-ABDB-0CBA4DFE9009}" srcOrd="0" destOrd="0" presId="urn:microsoft.com/office/officeart/2005/8/layout/vList3"/>
    <dgm:cxn modelId="{7DBD4A49-AC02-4F81-B6D5-91085F2964B0}" type="presParOf" srcId="{690483A3-FEF3-4A9E-ABDB-0CBA4DFE9009}" destId="{0A58F761-A4F1-46B3-BCBF-D05DD861A63C}" srcOrd="0" destOrd="0" presId="urn:microsoft.com/office/officeart/2005/8/layout/vList3"/>
    <dgm:cxn modelId="{D3EBBA85-51E1-4F58-BB18-8F6F69DEA2AA}" type="presParOf" srcId="{690483A3-FEF3-4A9E-ABDB-0CBA4DFE9009}" destId="{5F02BF46-A860-453E-9E6E-860E7482169C}" srcOrd="1" destOrd="0" presId="urn:microsoft.com/office/officeart/2005/8/layout/vList3"/>
    <dgm:cxn modelId="{093E8E5B-2863-4EEE-8C52-68FF228B5BC4}" type="presParOf" srcId="{637C43B7-5F24-4E2E-90F3-D4C6E9FF86D9}" destId="{7C9A7C05-A176-416C-9330-094A12182365}" srcOrd="1" destOrd="0" presId="urn:microsoft.com/office/officeart/2005/8/layout/vList3"/>
    <dgm:cxn modelId="{425C56FC-92D4-495B-90EA-BF370DB87375}" type="presParOf" srcId="{637C43B7-5F24-4E2E-90F3-D4C6E9FF86D9}" destId="{FBB89B40-1A36-4241-9981-A89149791FC6}" srcOrd="2" destOrd="0" presId="urn:microsoft.com/office/officeart/2005/8/layout/vList3"/>
    <dgm:cxn modelId="{1C898450-DF48-4A07-8240-22A661FC1042}" type="presParOf" srcId="{FBB89B40-1A36-4241-9981-A89149791FC6}" destId="{653138BF-2BED-447C-87F3-D2F35171932A}" srcOrd="0" destOrd="0" presId="urn:microsoft.com/office/officeart/2005/8/layout/vList3"/>
    <dgm:cxn modelId="{773D0728-6501-46D4-8D15-4D0904F1D3D5}" type="presParOf" srcId="{FBB89B40-1A36-4241-9981-A89149791FC6}" destId="{292BE56B-9F7B-4E71-9924-CF78107620E5}" srcOrd="1" destOrd="0" presId="urn:microsoft.com/office/officeart/2005/8/layout/vList3"/>
    <dgm:cxn modelId="{A3BC98E2-389D-4BC7-A172-9F07C6EF499B}" type="presParOf" srcId="{637C43B7-5F24-4E2E-90F3-D4C6E9FF86D9}" destId="{6FB0FB59-9E0C-4ABF-BB62-4068F927664A}" srcOrd="3" destOrd="0" presId="urn:microsoft.com/office/officeart/2005/8/layout/vList3"/>
    <dgm:cxn modelId="{C18B0300-ABDB-4156-B1D7-625B49140A00}" type="presParOf" srcId="{637C43B7-5F24-4E2E-90F3-D4C6E9FF86D9}" destId="{E94E77BF-6A70-469D-BAD0-2247A0F65C48}" srcOrd="4" destOrd="0" presId="urn:microsoft.com/office/officeart/2005/8/layout/vList3"/>
    <dgm:cxn modelId="{A52B9474-14D4-4D23-97E7-F132E6F05913}" type="presParOf" srcId="{E94E77BF-6A70-469D-BAD0-2247A0F65C48}" destId="{F042ABA3-F2BB-464E-B279-0DF66976C17E}" srcOrd="0" destOrd="0" presId="urn:microsoft.com/office/officeart/2005/8/layout/vList3"/>
    <dgm:cxn modelId="{7E71658C-4234-491E-83B6-452D942C555E}" type="presParOf" srcId="{E94E77BF-6A70-469D-BAD0-2247A0F65C48}" destId="{EEF2C75E-94A5-43E0-AC55-37D438D4945F}" srcOrd="1" destOrd="0" presId="urn:microsoft.com/office/officeart/2005/8/layout/vList3"/>
    <dgm:cxn modelId="{89AEC585-8E89-4A20-B374-B52F2C62C59F}" type="presParOf" srcId="{637C43B7-5F24-4E2E-90F3-D4C6E9FF86D9}" destId="{6BE8DE73-A4A0-46FC-974C-CD09DEE3195A}" srcOrd="5" destOrd="0" presId="urn:microsoft.com/office/officeart/2005/8/layout/vList3"/>
    <dgm:cxn modelId="{D0035F6D-FFE6-4EB2-BD2F-4B6EB3135DA9}" type="presParOf" srcId="{637C43B7-5F24-4E2E-90F3-D4C6E9FF86D9}" destId="{724A425E-22EB-4090-9302-76CD5932300D}" srcOrd="6" destOrd="0" presId="urn:microsoft.com/office/officeart/2005/8/layout/vList3"/>
    <dgm:cxn modelId="{9CC6C71F-3964-40C6-9B0C-C825BB5B375A}" type="presParOf" srcId="{724A425E-22EB-4090-9302-76CD5932300D}" destId="{96F7F8C0-ACA8-4F7C-A253-47C52EDAF4B2}" srcOrd="0" destOrd="0" presId="urn:microsoft.com/office/officeart/2005/8/layout/vList3"/>
    <dgm:cxn modelId="{85315E9F-3A78-4A7C-94C6-EC072E1D98B9}" type="presParOf" srcId="{724A425E-22EB-4090-9302-76CD5932300D}" destId="{0F8EC250-5037-45E3-8E5C-F16B6976E99F}" srcOrd="1" destOrd="0" presId="urn:microsoft.com/office/officeart/2005/8/layout/vList3"/>
    <dgm:cxn modelId="{F0E7DD29-7836-40F8-84E1-7EBA19836D0D}" type="presParOf" srcId="{637C43B7-5F24-4E2E-90F3-D4C6E9FF86D9}" destId="{4EAE04EB-0BEB-4332-84A8-D2D95E819EDD}" srcOrd="7" destOrd="0" presId="urn:microsoft.com/office/officeart/2005/8/layout/vList3"/>
    <dgm:cxn modelId="{2E3F7916-8A5A-4628-987F-F5B4E243ED87}" type="presParOf" srcId="{637C43B7-5F24-4E2E-90F3-D4C6E9FF86D9}" destId="{C7EB28B9-928F-4106-9B89-D2F2C70E718D}" srcOrd="8" destOrd="0" presId="urn:microsoft.com/office/officeart/2005/8/layout/vList3"/>
    <dgm:cxn modelId="{D557532F-D559-4D7F-8189-CF77D230DCC1}" type="presParOf" srcId="{C7EB28B9-928F-4106-9B89-D2F2C70E718D}" destId="{3CF4899D-1B18-4FE0-8FC7-53ADE222F46D}" srcOrd="0" destOrd="0" presId="urn:microsoft.com/office/officeart/2005/8/layout/vList3"/>
    <dgm:cxn modelId="{7CBEEDCF-D576-4A44-949D-C71E876F6BE4}" type="presParOf" srcId="{C7EB28B9-928F-4106-9B89-D2F2C70E718D}" destId="{989EEFB0-21C8-4E3D-83AE-88F7B9B98D2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06FEDD-CC1C-42A2-80DB-873468835793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18A34AFC-C17D-4E3B-B80B-0A159E739455}">
      <dgm:prSet phldrT="[Text]"/>
      <dgm:spPr>
        <a:noFill/>
        <a:ln>
          <a:noFill/>
        </a:ln>
      </dgm:spPr>
      <dgm:t>
        <a:bodyPr lIns="274320"/>
        <a:lstStyle/>
        <a:p>
          <a:pPr algn="l"/>
          <a:r>
            <a:rPr lang="en-US" b="0" i="0" dirty="0">
              <a:solidFill>
                <a:schemeClr val="bg1"/>
              </a:solidFill>
            </a:rPr>
            <a:t>1300 SW Arrowhead Road, Topeka, KS 66604  </a:t>
          </a:r>
          <a:endParaRPr lang="en-US" dirty="0">
            <a:solidFill>
              <a:schemeClr val="bg1"/>
            </a:solidFill>
          </a:endParaRPr>
        </a:p>
      </dgm:t>
    </dgm:pt>
    <dgm:pt modelId="{8554B880-2455-4789-81ED-D02D2ADF060A}" type="parTrans" cxnId="{C2DE1E96-6D39-4E64-A1A7-BA8D5CA10A11}">
      <dgm:prSet/>
      <dgm:spPr/>
      <dgm:t>
        <a:bodyPr/>
        <a:lstStyle/>
        <a:p>
          <a:endParaRPr lang="en-US"/>
        </a:p>
      </dgm:t>
    </dgm:pt>
    <dgm:pt modelId="{E628DCE1-E9A2-45B0-93D9-E9D57E4EC98D}" type="sibTrans" cxnId="{C2DE1E96-6D39-4E64-A1A7-BA8D5CA10A11}">
      <dgm:prSet/>
      <dgm:spPr/>
      <dgm:t>
        <a:bodyPr/>
        <a:lstStyle/>
        <a:p>
          <a:endParaRPr lang="en-US"/>
        </a:p>
      </dgm:t>
    </dgm:pt>
    <dgm:pt modelId="{0A6174E3-8808-4EAF-96E3-66F9ED69B9BE}">
      <dgm:prSet phldrT="[Text]"/>
      <dgm:spPr>
        <a:noFill/>
        <a:ln>
          <a:noFill/>
        </a:ln>
      </dgm:spPr>
      <dgm:t>
        <a:bodyPr lIns="274320"/>
        <a:lstStyle/>
        <a:p>
          <a:pPr algn="l"/>
          <a:r>
            <a:rPr lang="en-US" b="0" i="0" dirty="0">
              <a:solidFill>
                <a:schemeClr val="bg1"/>
              </a:solidFill>
            </a:rPr>
            <a:t>785-296-3071</a:t>
          </a:r>
          <a:endParaRPr lang="en-US" dirty="0">
            <a:solidFill>
              <a:schemeClr val="bg1"/>
            </a:solidFill>
          </a:endParaRPr>
        </a:p>
      </dgm:t>
    </dgm:pt>
    <dgm:pt modelId="{CF676DBC-ADA0-4CCD-899E-36CF9E9B30DA}" type="sibTrans" cxnId="{4882B0E6-CF77-4F2E-8787-55568A358AEB}">
      <dgm:prSet/>
      <dgm:spPr/>
      <dgm:t>
        <a:bodyPr/>
        <a:lstStyle/>
        <a:p>
          <a:endParaRPr lang="en-US"/>
        </a:p>
      </dgm:t>
    </dgm:pt>
    <dgm:pt modelId="{7E6BDDE3-2A1A-4092-925B-17D11A47BD50}" type="parTrans" cxnId="{4882B0E6-CF77-4F2E-8787-55568A358AEB}">
      <dgm:prSet/>
      <dgm:spPr/>
      <dgm:t>
        <a:bodyPr/>
        <a:lstStyle/>
        <a:p>
          <a:endParaRPr lang="en-US"/>
        </a:p>
      </dgm:t>
    </dgm:pt>
    <dgm:pt modelId="{F43DCABE-B024-4F93-9B63-46095B5F5D29}">
      <dgm:prSet phldrT="[Text]"/>
      <dgm:spPr>
        <a:noFill/>
        <a:ln>
          <a:noFill/>
        </a:ln>
      </dgm:spPr>
      <dgm:t>
        <a:bodyPr lIns="274320"/>
        <a:lstStyle/>
        <a:p>
          <a:pPr algn="l"/>
          <a:r>
            <a:rPr lang="en-US" b="0" i="0" dirty="0">
              <a:solidFill>
                <a:schemeClr val="bg1"/>
              </a:solidFill>
            </a:rPr>
            <a:t>KDOI@ks.gov</a:t>
          </a:r>
          <a:endParaRPr lang="en-US" dirty="0">
            <a:solidFill>
              <a:schemeClr val="bg1"/>
            </a:solidFill>
          </a:endParaRPr>
        </a:p>
      </dgm:t>
    </dgm:pt>
    <dgm:pt modelId="{8C8B863F-36B0-4C27-99A5-9F392B2F650B}" type="parTrans" cxnId="{BB1543E6-208C-4FD1-9DA1-17E58AE0DE3B}">
      <dgm:prSet/>
      <dgm:spPr/>
      <dgm:t>
        <a:bodyPr/>
        <a:lstStyle/>
        <a:p>
          <a:endParaRPr lang="en-US"/>
        </a:p>
      </dgm:t>
    </dgm:pt>
    <dgm:pt modelId="{ACFC0EA5-69C2-43AE-A208-55C3A07D3335}" type="sibTrans" cxnId="{BB1543E6-208C-4FD1-9DA1-17E58AE0DE3B}">
      <dgm:prSet/>
      <dgm:spPr/>
      <dgm:t>
        <a:bodyPr/>
        <a:lstStyle/>
        <a:p>
          <a:endParaRPr lang="en-US"/>
        </a:p>
      </dgm:t>
    </dgm:pt>
    <dgm:pt modelId="{0CE81910-438B-445D-B20B-49F5E2947A21}">
      <dgm:prSet phldrT="[Text]"/>
      <dgm:spPr>
        <a:noFill/>
        <a:ln>
          <a:noFill/>
        </a:ln>
      </dgm:spPr>
      <dgm:t>
        <a:bodyPr lIns="274320"/>
        <a:lstStyle/>
        <a:p>
          <a:pPr algn="l"/>
          <a:r>
            <a:rPr lang="en-US" dirty="0">
              <a:solidFill>
                <a:schemeClr val="bg1"/>
              </a:solidFill>
            </a:rPr>
            <a:t>insurance.kansas.gov</a:t>
          </a:r>
        </a:p>
      </dgm:t>
    </dgm:pt>
    <dgm:pt modelId="{1790F666-F3AE-4468-89BC-02C7BBF03E9D}" type="parTrans" cxnId="{A629698C-E324-4AF4-98E6-E236407C45DE}">
      <dgm:prSet/>
      <dgm:spPr/>
      <dgm:t>
        <a:bodyPr/>
        <a:lstStyle/>
        <a:p>
          <a:endParaRPr lang="en-US"/>
        </a:p>
      </dgm:t>
    </dgm:pt>
    <dgm:pt modelId="{365FD5C7-27AE-4930-B446-AE94D38EE9DE}" type="sibTrans" cxnId="{A629698C-E324-4AF4-98E6-E236407C45DE}">
      <dgm:prSet/>
      <dgm:spPr/>
      <dgm:t>
        <a:bodyPr/>
        <a:lstStyle/>
        <a:p>
          <a:endParaRPr lang="en-US"/>
        </a:p>
      </dgm:t>
    </dgm:pt>
    <dgm:pt modelId="{2493022A-7341-4719-B265-CDF9811D4403}">
      <dgm:prSet phldrT="[Text]"/>
      <dgm:spPr>
        <a:noFill/>
        <a:ln>
          <a:noFill/>
        </a:ln>
      </dgm:spPr>
      <dgm:t>
        <a:bodyPr lIns="274320"/>
        <a:lstStyle/>
        <a:p>
          <a:pPr algn="l"/>
          <a:r>
            <a:rPr lang="en-US" dirty="0">
              <a:solidFill>
                <a:schemeClr val="bg1"/>
              </a:solidFill>
            </a:rPr>
            <a:t>@KSinsurancedept</a:t>
          </a:r>
        </a:p>
      </dgm:t>
    </dgm:pt>
    <dgm:pt modelId="{8A0E44EA-9C72-46BA-9B8F-F8063B1838EC}" type="parTrans" cxnId="{0A3BA2A0-12A3-4682-92B7-76CF2775F2A4}">
      <dgm:prSet/>
      <dgm:spPr/>
      <dgm:t>
        <a:bodyPr/>
        <a:lstStyle/>
        <a:p>
          <a:endParaRPr lang="en-US"/>
        </a:p>
      </dgm:t>
    </dgm:pt>
    <dgm:pt modelId="{D5C3280C-FCBE-4282-B681-639D7B320C3A}" type="sibTrans" cxnId="{0A3BA2A0-12A3-4682-92B7-76CF2775F2A4}">
      <dgm:prSet/>
      <dgm:spPr/>
      <dgm:t>
        <a:bodyPr/>
        <a:lstStyle/>
        <a:p>
          <a:endParaRPr lang="en-US"/>
        </a:p>
      </dgm:t>
    </dgm:pt>
    <dgm:pt modelId="{637C43B7-5F24-4E2E-90F3-D4C6E9FF86D9}" type="pres">
      <dgm:prSet presAssocID="{6406FEDD-CC1C-42A2-80DB-873468835793}" presName="linearFlow" presStyleCnt="0">
        <dgm:presLayoutVars>
          <dgm:dir/>
          <dgm:resizeHandles val="exact"/>
        </dgm:presLayoutVars>
      </dgm:prSet>
      <dgm:spPr/>
    </dgm:pt>
    <dgm:pt modelId="{690483A3-FEF3-4A9E-ABDB-0CBA4DFE9009}" type="pres">
      <dgm:prSet presAssocID="{0A6174E3-8808-4EAF-96E3-66F9ED69B9BE}" presName="composite" presStyleCnt="0"/>
      <dgm:spPr/>
    </dgm:pt>
    <dgm:pt modelId="{0A58F761-A4F1-46B3-BCBF-D05DD861A63C}" type="pres">
      <dgm:prSet presAssocID="{0A6174E3-8808-4EAF-96E3-66F9ED69B9BE}" presName="imgShp" presStyleLbl="fgImgPlace1" presStyleIdx="0" presStyleCnt="5"/>
      <dgm:spPr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0">
          <a:noFill/>
        </a:ln>
      </dgm:spPr>
      <dgm:extLst>
        <a:ext uri="{E40237B7-FDA0-4F09-8148-C483321AD2D9}">
          <dgm14:cNvPr xmlns:dgm14="http://schemas.microsoft.com/office/drawing/2010/diagram" id="0" name="" descr="Receiver with solid fill"/>
        </a:ext>
      </dgm:extLst>
    </dgm:pt>
    <dgm:pt modelId="{5F02BF46-A860-453E-9E6E-860E7482169C}" type="pres">
      <dgm:prSet presAssocID="{0A6174E3-8808-4EAF-96E3-66F9ED69B9BE}" presName="txShp" presStyleLbl="node1" presStyleIdx="0" presStyleCnt="5">
        <dgm:presLayoutVars>
          <dgm:bulletEnabled val="1"/>
        </dgm:presLayoutVars>
      </dgm:prSet>
      <dgm:spPr/>
    </dgm:pt>
    <dgm:pt modelId="{7C9A7C05-A176-416C-9330-094A12182365}" type="pres">
      <dgm:prSet presAssocID="{CF676DBC-ADA0-4CCD-899E-36CF9E9B30DA}" presName="spacing" presStyleCnt="0"/>
      <dgm:spPr/>
    </dgm:pt>
    <dgm:pt modelId="{FBB89B40-1A36-4241-9981-A89149791FC6}" type="pres">
      <dgm:prSet presAssocID="{F43DCABE-B024-4F93-9B63-46095B5F5D29}" presName="composite" presStyleCnt="0"/>
      <dgm:spPr/>
    </dgm:pt>
    <dgm:pt modelId="{653138BF-2BED-447C-87F3-D2F35171932A}" type="pres">
      <dgm:prSet presAssocID="{F43DCABE-B024-4F93-9B63-46095B5F5D29}" presName="imgShp" presStyleLbl="fgImgPlace1" presStyleIdx="1" presStyleCnt="5"/>
      <dgm:spPr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0">
          <a:noFill/>
        </a:ln>
      </dgm:spPr>
      <dgm:extLst>
        <a:ext uri="{E40237B7-FDA0-4F09-8148-C483321AD2D9}">
          <dgm14:cNvPr xmlns:dgm14="http://schemas.microsoft.com/office/drawing/2010/diagram" id="0" name="" descr="Email with solid fill"/>
        </a:ext>
      </dgm:extLst>
    </dgm:pt>
    <dgm:pt modelId="{292BE56B-9F7B-4E71-9924-CF78107620E5}" type="pres">
      <dgm:prSet presAssocID="{F43DCABE-B024-4F93-9B63-46095B5F5D29}" presName="txShp" presStyleLbl="node1" presStyleIdx="1" presStyleCnt="5">
        <dgm:presLayoutVars>
          <dgm:bulletEnabled val="1"/>
        </dgm:presLayoutVars>
      </dgm:prSet>
      <dgm:spPr/>
    </dgm:pt>
    <dgm:pt modelId="{6FB0FB59-9E0C-4ABF-BB62-4068F927664A}" type="pres">
      <dgm:prSet presAssocID="{ACFC0EA5-69C2-43AE-A208-55C3A07D3335}" presName="spacing" presStyleCnt="0"/>
      <dgm:spPr/>
    </dgm:pt>
    <dgm:pt modelId="{E94E77BF-6A70-469D-BAD0-2247A0F65C48}" type="pres">
      <dgm:prSet presAssocID="{0CE81910-438B-445D-B20B-49F5E2947A21}" presName="composite" presStyleCnt="0"/>
      <dgm:spPr/>
    </dgm:pt>
    <dgm:pt modelId="{F042ABA3-F2BB-464E-B279-0DF66976C17E}" type="pres">
      <dgm:prSet presAssocID="{0CE81910-438B-445D-B20B-49F5E2947A21}" presName="imgShp" presStyleLbl="fgImgPlace1" presStyleIdx="2" presStyleCnt="5"/>
      <dgm:spPr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0">
          <a:noFill/>
        </a:ln>
      </dgm:spPr>
      <dgm:extLst>
        <a:ext uri="{E40237B7-FDA0-4F09-8148-C483321AD2D9}">
          <dgm14:cNvPr xmlns:dgm14="http://schemas.microsoft.com/office/drawing/2010/diagram" id="0" name="" descr="Internet with solid fill"/>
        </a:ext>
      </dgm:extLst>
    </dgm:pt>
    <dgm:pt modelId="{EEF2C75E-94A5-43E0-AC55-37D438D4945F}" type="pres">
      <dgm:prSet presAssocID="{0CE81910-438B-445D-B20B-49F5E2947A21}" presName="txShp" presStyleLbl="node1" presStyleIdx="2" presStyleCnt="5">
        <dgm:presLayoutVars>
          <dgm:bulletEnabled val="1"/>
        </dgm:presLayoutVars>
      </dgm:prSet>
      <dgm:spPr/>
    </dgm:pt>
    <dgm:pt modelId="{6BE8DE73-A4A0-46FC-974C-CD09DEE3195A}" type="pres">
      <dgm:prSet presAssocID="{365FD5C7-27AE-4930-B446-AE94D38EE9DE}" presName="spacing" presStyleCnt="0"/>
      <dgm:spPr/>
    </dgm:pt>
    <dgm:pt modelId="{724A425E-22EB-4090-9302-76CD5932300D}" type="pres">
      <dgm:prSet presAssocID="{2493022A-7341-4719-B265-CDF9811D4403}" presName="composite" presStyleCnt="0"/>
      <dgm:spPr/>
    </dgm:pt>
    <dgm:pt modelId="{96F7F8C0-ACA8-4F7C-A253-47C52EDAF4B2}" type="pres">
      <dgm:prSet presAssocID="{2493022A-7341-4719-B265-CDF9811D4403}" presName="imgShp" presStyleLbl="fgImgPlace1" presStyleIdx="3" presStyleCnt="5"/>
      <dgm:spPr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0">
          <a:noFill/>
        </a:ln>
      </dgm:spPr>
      <dgm:extLst>
        <a:ext uri="{E40237B7-FDA0-4F09-8148-C483321AD2D9}">
          <dgm14:cNvPr xmlns:dgm14="http://schemas.microsoft.com/office/drawing/2010/diagram" id="0" name="" descr="Online Network with solid fill"/>
        </a:ext>
      </dgm:extLst>
    </dgm:pt>
    <dgm:pt modelId="{0F8EC250-5037-45E3-8E5C-F16B6976E99F}" type="pres">
      <dgm:prSet presAssocID="{2493022A-7341-4719-B265-CDF9811D4403}" presName="txShp" presStyleLbl="node1" presStyleIdx="3" presStyleCnt="5">
        <dgm:presLayoutVars>
          <dgm:bulletEnabled val="1"/>
        </dgm:presLayoutVars>
      </dgm:prSet>
      <dgm:spPr/>
    </dgm:pt>
    <dgm:pt modelId="{4EAE04EB-0BEB-4332-84A8-D2D95E819EDD}" type="pres">
      <dgm:prSet presAssocID="{D5C3280C-FCBE-4282-B681-639D7B320C3A}" presName="spacing" presStyleCnt="0"/>
      <dgm:spPr/>
    </dgm:pt>
    <dgm:pt modelId="{C7EB28B9-928F-4106-9B89-D2F2C70E718D}" type="pres">
      <dgm:prSet presAssocID="{18A34AFC-C17D-4E3B-B80B-0A159E739455}" presName="composite" presStyleCnt="0"/>
      <dgm:spPr/>
    </dgm:pt>
    <dgm:pt modelId="{3CF4899D-1B18-4FE0-8FC7-53ADE222F46D}" type="pres">
      <dgm:prSet presAssocID="{18A34AFC-C17D-4E3B-B80B-0A159E739455}" presName="imgShp" presStyleLbl="fgImgPlace1" presStyleIdx="4" presStyleCnt="5"/>
      <dgm:spPr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0">
          <a:noFill/>
        </a:ln>
      </dgm:spPr>
      <dgm:extLst>
        <a:ext uri="{E40237B7-FDA0-4F09-8148-C483321AD2D9}">
          <dgm14:cNvPr xmlns:dgm14="http://schemas.microsoft.com/office/drawing/2010/diagram" id="0" name="" descr="Marker with solid fill"/>
        </a:ext>
      </dgm:extLst>
    </dgm:pt>
    <dgm:pt modelId="{989EEFB0-21C8-4E3D-83AE-88F7B9B98D20}" type="pres">
      <dgm:prSet presAssocID="{18A34AFC-C17D-4E3B-B80B-0A159E739455}" presName="txShp" presStyleLbl="node1" presStyleIdx="4" presStyleCnt="5">
        <dgm:presLayoutVars>
          <dgm:bulletEnabled val="1"/>
        </dgm:presLayoutVars>
      </dgm:prSet>
      <dgm:spPr/>
    </dgm:pt>
  </dgm:ptLst>
  <dgm:cxnLst>
    <dgm:cxn modelId="{364DE822-BECA-481A-A4D5-CF5BB74B4A87}" type="presOf" srcId="{0CE81910-438B-445D-B20B-49F5E2947A21}" destId="{EEF2C75E-94A5-43E0-AC55-37D438D4945F}" srcOrd="0" destOrd="0" presId="urn:microsoft.com/office/officeart/2005/8/layout/vList3"/>
    <dgm:cxn modelId="{CFAF8526-B947-4F75-B837-674A23A18B74}" type="presOf" srcId="{F43DCABE-B024-4F93-9B63-46095B5F5D29}" destId="{292BE56B-9F7B-4E71-9924-CF78107620E5}" srcOrd="0" destOrd="0" presId="urn:microsoft.com/office/officeart/2005/8/layout/vList3"/>
    <dgm:cxn modelId="{EE94844B-E48B-4D0B-80D7-D077BA49F8FD}" type="presOf" srcId="{18A34AFC-C17D-4E3B-B80B-0A159E739455}" destId="{989EEFB0-21C8-4E3D-83AE-88F7B9B98D20}" srcOrd="0" destOrd="0" presId="urn:microsoft.com/office/officeart/2005/8/layout/vList3"/>
    <dgm:cxn modelId="{2410F857-0CF8-4612-9141-DCB96F954E38}" type="presOf" srcId="{0A6174E3-8808-4EAF-96E3-66F9ED69B9BE}" destId="{5F02BF46-A860-453E-9E6E-860E7482169C}" srcOrd="0" destOrd="0" presId="urn:microsoft.com/office/officeart/2005/8/layout/vList3"/>
    <dgm:cxn modelId="{A629698C-E324-4AF4-98E6-E236407C45DE}" srcId="{6406FEDD-CC1C-42A2-80DB-873468835793}" destId="{0CE81910-438B-445D-B20B-49F5E2947A21}" srcOrd="2" destOrd="0" parTransId="{1790F666-F3AE-4468-89BC-02C7BBF03E9D}" sibTransId="{365FD5C7-27AE-4930-B446-AE94D38EE9DE}"/>
    <dgm:cxn modelId="{C2DE1E96-6D39-4E64-A1A7-BA8D5CA10A11}" srcId="{6406FEDD-CC1C-42A2-80DB-873468835793}" destId="{18A34AFC-C17D-4E3B-B80B-0A159E739455}" srcOrd="4" destOrd="0" parTransId="{8554B880-2455-4789-81ED-D02D2ADF060A}" sibTransId="{E628DCE1-E9A2-45B0-93D9-E9D57E4EC98D}"/>
    <dgm:cxn modelId="{44A4929A-B6F6-4CA2-BC30-F7FED5EF164C}" type="presOf" srcId="{2493022A-7341-4719-B265-CDF9811D4403}" destId="{0F8EC250-5037-45E3-8E5C-F16B6976E99F}" srcOrd="0" destOrd="0" presId="urn:microsoft.com/office/officeart/2005/8/layout/vList3"/>
    <dgm:cxn modelId="{0A3BA2A0-12A3-4682-92B7-76CF2775F2A4}" srcId="{6406FEDD-CC1C-42A2-80DB-873468835793}" destId="{2493022A-7341-4719-B265-CDF9811D4403}" srcOrd="3" destOrd="0" parTransId="{8A0E44EA-9C72-46BA-9B8F-F8063B1838EC}" sibTransId="{D5C3280C-FCBE-4282-B681-639D7B320C3A}"/>
    <dgm:cxn modelId="{BB1543E6-208C-4FD1-9DA1-17E58AE0DE3B}" srcId="{6406FEDD-CC1C-42A2-80DB-873468835793}" destId="{F43DCABE-B024-4F93-9B63-46095B5F5D29}" srcOrd="1" destOrd="0" parTransId="{8C8B863F-36B0-4C27-99A5-9F392B2F650B}" sibTransId="{ACFC0EA5-69C2-43AE-A208-55C3A07D3335}"/>
    <dgm:cxn modelId="{4882B0E6-CF77-4F2E-8787-55568A358AEB}" srcId="{6406FEDD-CC1C-42A2-80DB-873468835793}" destId="{0A6174E3-8808-4EAF-96E3-66F9ED69B9BE}" srcOrd="0" destOrd="0" parTransId="{7E6BDDE3-2A1A-4092-925B-17D11A47BD50}" sibTransId="{CF676DBC-ADA0-4CCD-899E-36CF9E9B30DA}"/>
    <dgm:cxn modelId="{E945EEF4-9729-4748-86AE-A5AD28D03558}" type="presOf" srcId="{6406FEDD-CC1C-42A2-80DB-873468835793}" destId="{637C43B7-5F24-4E2E-90F3-D4C6E9FF86D9}" srcOrd="0" destOrd="0" presId="urn:microsoft.com/office/officeart/2005/8/layout/vList3"/>
    <dgm:cxn modelId="{13A7EAB4-1D80-4E0B-A2FD-634D03CC699A}" type="presParOf" srcId="{637C43B7-5F24-4E2E-90F3-D4C6E9FF86D9}" destId="{690483A3-FEF3-4A9E-ABDB-0CBA4DFE9009}" srcOrd="0" destOrd="0" presId="urn:microsoft.com/office/officeart/2005/8/layout/vList3"/>
    <dgm:cxn modelId="{7DBD4A49-AC02-4F81-B6D5-91085F2964B0}" type="presParOf" srcId="{690483A3-FEF3-4A9E-ABDB-0CBA4DFE9009}" destId="{0A58F761-A4F1-46B3-BCBF-D05DD861A63C}" srcOrd="0" destOrd="0" presId="urn:microsoft.com/office/officeart/2005/8/layout/vList3"/>
    <dgm:cxn modelId="{D3EBBA85-51E1-4F58-BB18-8F6F69DEA2AA}" type="presParOf" srcId="{690483A3-FEF3-4A9E-ABDB-0CBA4DFE9009}" destId="{5F02BF46-A860-453E-9E6E-860E7482169C}" srcOrd="1" destOrd="0" presId="urn:microsoft.com/office/officeart/2005/8/layout/vList3"/>
    <dgm:cxn modelId="{093E8E5B-2863-4EEE-8C52-68FF228B5BC4}" type="presParOf" srcId="{637C43B7-5F24-4E2E-90F3-D4C6E9FF86D9}" destId="{7C9A7C05-A176-416C-9330-094A12182365}" srcOrd="1" destOrd="0" presId="urn:microsoft.com/office/officeart/2005/8/layout/vList3"/>
    <dgm:cxn modelId="{425C56FC-92D4-495B-90EA-BF370DB87375}" type="presParOf" srcId="{637C43B7-5F24-4E2E-90F3-D4C6E9FF86D9}" destId="{FBB89B40-1A36-4241-9981-A89149791FC6}" srcOrd="2" destOrd="0" presId="urn:microsoft.com/office/officeart/2005/8/layout/vList3"/>
    <dgm:cxn modelId="{1C898450-DF48-4A07-8240-22A661FC1042}" type="presParOf" srcId="{FBB89B40-1A36-4241-9981-A89149791FC6}" destId="{653138BF-2BED-447C-87F3-D2F35171932A}" srcOrd="0" destOrd="0" presId="urn:microsoft.com/office/officeart/2005/8/layout/vList3"/>
    <dgm:cxn modelId="{773D0728-6501-46D4-8D15-4D0904F1D3D5}" type="presParOf" srcId="{FBB89B40-1A36-4241-9981-A89149791FC6}" destId="{292BE56B-9F7B-4E71-9924-CF78107620E5}" srcOrd="1" destOrd="0" presId="urn:microsoft.com/office/officeart/2005/8/layout/vList3"/>
    <dgm:cxn modelId="{A3BC98E2-389D-4BC7-A172-9F07C6EF499B}" type="presParOf" srcId="{637C43B7-5F24-4E2E-90F3-D4C6E9FF86D9}" destId="{6FB0FB59-9E0C-4ABF-BB62-4068F927664A}" srcOrd="3" destOrd="0" presId="urn:microsoft.com/office/officeart/2005/8/layout/vList3"/>
    <dgm:cxn modelId="{C18B0300-ABDB-4156-B1D7-625B49140A00}" type="presParOf" srcId="{637C43B7-5F24-4E2E-90F3-D4C6E9FF86D9}" destId="{E94E77BF-6A70-469D-BAD0-2247A0F65C48}" srcOrd="4" destOrd="0" presId="urn:microsoft.com/office/officeart/2005/8/layout/vList3"/>
    <dgm:cxn modelId="{A52B9474-14D4-4D23-97E7-F132E6F05913}" type="presParOf" srcId="{E94E77BF-6A70-469D-BAD0-2247A0F65C48}" destId="{F042ABA3-F2BB-464E-B279-0DF66976C17E}" srcOrd="0" destOrd="0" presId="urn:microsoft.com/office/officeart/2005/8/layout/vList3"/>
    <dgm:cxn modelId="{7E71658C-4234-491E-83B6-452D942C555E}" type="presParOf" srcId="{E94E77BF-6A70-469D-BAD0-2247A0F65C48}" destId="{EEF2C75E-94A5-43E0-AC55-37D438D4945F}" srcOrd="1" destOrd="0" presId="urn:microsoft.com/office/officeart/2005/8/layout/vList3"/>
    <dgm:cxn modelId="{89AEC585-8E89-4A20-B374-B52F2C62C59F}" type="presParOf" srcId="{637C43B7-5F24-4E2E-90F3-D4C6E9FF86D9}" destId="{6BE8DE73-A4A0-46FC-974C-CD09DEE3195A}" srcOrd="5" destOrd="0" presId="urn:microsoft.com/office/officeart/2005/8/layout/vList3"/>
    <dgm:cxn modelId="{D0035F6D-FFE6-4EB2-BD2F-4B6EB3135DA9}" type="presParOf" srcId="{637C43B7-5F24-4E2E-90F3-D4C6E9FF86D9}" destId="{724A425E-22EB-4090-9302-76CD5932300D}" srcOrd="6" destOrd="0" presId="urn:microsoft.com/office/officeart/2005/8/layout/vList3"/>
    <dgm:cxn modelId="{9CC6C71F-3964-40C6-9B0C-C825BB5B375A}" type="presParOf" srcId="{724A425E-22EB-4090-9302-76CD5932300D}" destId="{96F7F8C0-ACA8-4F7C-A253-47C52EDAF4B2}" srcOrd="0" destOrd="0" presId="urn:microsoft.com/office/officeart/2005/8/layout/vList3"/>
    <dgm:cxn modelId="{85315E9F-3A78-4A7C-94C6-EC072E1D98B9}" type="presParOf" srcId="{724A425E-22EB-4090-9302-76CD5932300D}" destId="{0F8EC250-5037-45E3-8E5C-F16B6976E99F}" srcOrd="1" destOrd="0" presId="urn:microsoft.com/office/officeart/2005/8/layout/vList3"/>
    <dgm:cxn modelId="{F0E7DD29-7836-40F8-84E1-7EBA19836D0D}" type="presParOf" srcId="{637C43B7-5F24-4E2E-90F3-D4C6E9FF86D9}" destId="{4EAE04EB-0BEB-4332-84A8-D2D95E819EDD}" srcOrd="7" destOrd="0" presId="urn:microsoft.com/office/officeart/2005/8/layout/vList3"/>
    <dgm:cxn modelId="{2E3F7916-8A5A-4628-987F-F5B4E243ED87}" type="presParOf" srcId="{637C43B7-5F24-4E2E-90F3-D4C6E9FF86D9}" destId="{C7EB28B9-928F-4106-9B89-D2F2C70E718D}" srcOrd="8" destOrd="0" presId="urn:microsoft.com/office/officeart/2005/8/layout/vList3"/>
    <dgm:cxn modelId="{D557532F-D559-4D7F-8189-CF77D230DCC1}" type="presParOf" srcId="{C7EB28B9-928F-4106-9B89-D2F2C70E718D}" destId="{3CF4899D-1B18-4FE0-8FC7-53ADE222F46D}" srcOrd="0" destOrd="0" presId="urn:microsoft.com/office/officeart/2005/8/layout/vList3"/>
    <dgm:cxn modelId="{7CBEEDCF-D576-4A44-949D-C71E876F6BE4}" type="presParOf" srcId="{C7EB28B9-928F-4106-9B89-D2F2C70E718D}" destId="{989EEFB0-21C8-4E3D-83AE-88F7B9B98D2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2BF46-A860-453E-9E6E-860E7482169C}">
      <dsp:nvSpPr>
        <dsp:cNvPr id="0" name=""/>
        <dsp:cNvSpPr/>
      </dsp:nvSpPr>
      <dsp:spPr>
        <a:xfrm rot="10800000">
          <a:off x="1461531" y="1174"/>
          <a:ext cx="5405120" cy="400364"/>
        </a:xfrm>
        <a:prstGeom prst="homePlat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chemeClr val="bg1"/>
              </a:solidFill>
            </a:rPr>
            <a:t>785-296-3071</a:t>
          </a:r>
          <a:endParaRPr lang="en-US" sz="1800" kern="1200" dirty="0">
            <a:solidFill>
              <a:schemeClr val="bg1"/>
            </a:solidFill>
          </a:endParaRPr>
        </a:p>
      </dsp:txBody>
      <dsp:txXfrm rot="10800000">
        <a:off x="1561622" y="1174"/>
        <a:ext cx="5305029" cy="400364"/>
      </dsp:txXfrm>
    </dsp:sp>
    <dsp:sp modelId="{0A58F761-A4F1-46B3-BCBF-D05DD861A63C}">
      <dsp:nvSpPr>
        <dsp:cNvPr id="0" name=""/>
        <dsp:cNvSpPr/>
      </dsp:nvSpPr>
      <dsp:spPr>
        <a:xfrm>
          <a:off x="1261348" y="1174"/>
          <a:ext cx="400364" cy="4003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2BE56B-9F7B-4E71-9924-CF78107620E5}">
      <dsp:nvSpPr>
        <dsp:cNvPr id="0" name=""/>
        <dsp:cNvSpPr/>
      </dsp:nvSpPr>
      <dsp:spPr>
        <a:xfrm rot="10800000">
          <a:off x="1461531" y="501629"/>
          <a:ext cx="5405120" cy="400364"/>
        </a:xfrm>
        <a:prstGeom prst="homePlat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chemeClr val="bg1"/>
              </a:solidFill>
            </a:rPr>
            <a:t>KDOI@ks.gov</a:t>
          </a:r>
          <a:endParaRPr lang="en-US" sz="1800" kern="1200" dirty="0">
            <a:solidFill>
              <a:schemeClr val="bg1"/>
            </a:solidFill>
          </a:endParaRPr>
        </a:p>
      </dsp:txBody>
      <dsp:txXfrm rot="10800000">
        <a:off x="1561622" y="501629"/>
        <a:ext cx="5305029" cy="400364"/>
      </dsp:txXfrm>
    </dsp:sp>
    <dsp:sp modelId="{653138BF-2BED-447C-87F3-D2F35171932A}">
      <dsp:nvSpPr>
        <dsp:cNvPr id="0" name=""/>
        <dsp:cNvSpPr/>
      </dsp:nvSpPr>
      <dsp:spPr>
        <a:xfrm>
          <a:off x="1261348" y="501629"/>
          <a:ext cx="400364" cy="4003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F2C75E-94A5-43E0-AC55-37D438D4945F}">
      <dsp:nvSpPr>
        <dsp:cNvPr id="0" name=""/>
        <dsp:cNvSpPr/>
      </dsp:nvSpPr>
      <dsp:spPr>
        <a:xfrm rot="10800000">
          <a:off x="1461531" y="1002084"/>
          <a:ext cx="5405120" cy="400364"/>
        </a:xfrm>
        <a:prstGeom prst="homePlat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insurance.kansas.gov</a:t>
          </a:r>
        </a:p>
      </dsp:txBody>
      <dsp:txXfrm rot="10800000">
        <a:off x="1561622" y="1002084"/>
        <a:ext cx="5305029" cy="400364"/>
      </dsp:txXfrm>
    </dsp:sp>
    <dsp:sp modelId="{F042ABA3-F2BB-464E-B279-0DF66976C17E}">
      <dsp:nvSpPr>
        <dsp:cNvPr id="0" name=""/>
        <dsp:cNvSpPr/>
      </dsp:nvSpPr>
      <dsp:spPr>
        <a:xfrm>
          <a:off x="1261348" y="1002084"/>
          <a:ext cx="400364" cy="4003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8EC250-5037-45E3-8E5C-F16B6976E99F}">
      <dsp:nvSpPr>
        <dsp:cNvPr id="0" name=""/>
        <dsp:cNvSpPr/>
      </dsp:nvSpPr>
      <dsp:spPr>
        <a:xfrm rot="10800000">
          <a:off x="1461531" y="1502539"/>
          <a:ext cx="5405120" cy="400364"/>
        </a:xfrm>
        <a:prstGeom prst="homePlat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@KSinsurancedept</a:t>
          </a:r>
        </a:p>
      </dsp:txBody>
      <dsp:txXfrm rot="10800000">
        <a:off x="1561622" y="1502539"/>
        <a:ext cx="5305029" cy="400364"/>
      </dsp:txXfrm>
    </dsp:sp>
    <dsp:sp modelId="{96F7F8C0-ACA8-4F7C-A253-47C52EDAF4B2}">
      <dsp:nvSpPr>
        <dsp:cNvPr id="0" name=""/>
        <dsp:cNvSpPr/>
      </dsp:nvSpPr>
      <dsp:spPr>
        <a:xfrm>
          <a:off x="1261348" y="1502539"/>
          <a:ext cx="400364" cy="40036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9EEFB0-21C8-4E3D-83AE-88F7B9B98D20}">
      <dsp:nvSpPr>
        <dsp:cNvPr id="0" name=""/>
        <dsp:cNvSpPr/>
      </dsp:nvSpPr>
      <dsp:spPr>
        <a:xfrm rot="10800000">
          <a:off x="1461531" y="2002994"/>
          <a:ext cx="5405120" cy="400364"/>
        </a:xfrm>
        <a:prstGeom prst="homePlat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chemeClr val="bg1"/>
              </a:solidFill>
            </a:rPr>
            <a:t>1300 SW Arrowhead Road, Topeka, KS 66604  </a:t>
          </a:r>
          <a:endParaRPr lang="en-US" sz="1800" kern="1200" dirty="0">
            <a:solidFill>
              <a:schemeClr val="bg1"/>
            </a:solidFill>
          </a:endParaRPr>
        </a:p>
      </dsp:txBody>
      <dsp:txXfrm rot="10800000">
        <a:off x="1561622" y="2002994"/>
        <a:ext cx="5305029" cy="400364"/>
      </dsp:txXfrm>
    </dsp:sp>
    <dsp:sp modelId="{3CF4899D-1B18-4FE0-8FC7-53ADE222F46D}">
      <dsp:nvSpPr>
        <dsp:cNvPr id="0" name=""/>
        <dsp:cNvSpPr/>
      </dsp:nvSpPr>
      <dsp:spPr>
        <a:xfrm>
          <a:off x="1261348" y="2002994"/>
          <a:ext cx="400364" cy="40036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2BF46-A860-453E-9E6E-860E7482169C}">
      <dsp:nvSpPr>
        <dsp:cNvPr id="0" name=""/>
        <dsp:cNvSpPr/>
      </dsp:nvSpPr>
      <dsp:spPr>
        <a:xfrm rot="10800000">
          <a:off x="1461531" y="1174"/>
          <a:ext cx="5405120" cy="400364"/>
        </a:xfrm>
        <a:prstGeom prst="homePlat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chemeClr val="bg1"/>
              </a:solidFill>
            </a:rPr>
            <a:t>785-296-3071</a:t>
          </a:r>
          <a:endParaRPr lang="en-US" sz="1800" kern="1200" dirty="0">
            <a:solidFill>
              <a:schemeClr val="bg1"/>
            </a:solidFill>
          </a:endParaRPr>
        </a:p>
      </dsp:txBody>
      <dsp:txXfrm rot="10800000">
        <a:off x="1561622" y="1174"/>
        <a:ext cx="5305029" cy="400364"/>
      </dsp:txXfrm>
    </dsp:sp>
    <dsp:sp modelId="{0A58F761-A4F1-46B3-BCBF-D05DD861A63C}">
      <dsp:nvSpPr>
        <dsp:cNvPr id="0" name=""/>
        <dsp:cNvSpPr/>
      </dsp:nvSpPr>
      <dsp:spPr>
        <a:xfrm>
          <a:off x="1261348" y="1174"/>
          <a:ext cx="400364" cy="4003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2BE56B-9F7B-4E71-9924-CF78107620E5}">
      <dsp:nvSpPr>
        <dsp:cNvPr id="0" name=""/>
        <dsp:cNvSpPr/>
      </dsp:nvSpPr>
      <dsp:spPr>
        <a:xfrm rot="10800000">
          <a:off x="1461531" y="501629"/>
          <a:ext cx="5405120" cy="400364"/>
        </a:xfrm>
        <a:prstGeom prst="homePlat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chemeClr val="bg1"/>
              </a:solidFill>
            </a:rPr>
            <a:t>KDOI@ks.gov</a:t>
          </a:r>
          <a:endParaRPr lang="en-US" sz="1800" kern="1200" dirty="0">
            <a:solidFill>
              <a:schemeClr val="bg1"/>
            </a:solidFill>
          </a:endParaRPr>
        </a:p>
      </dsp:txBody>
      <dsp:txXfrm rot="10800000">
        <a:off x="1561622" y="501629"/>
        <a:ext cx="5305029" cy="400364"/>
      </dsp:txXfrm>
    </dsp:sp>
    <dsp:sp modelId="{653138BF-2BED-447C-87F3-D2F35171932A}">
      <dsp:nvSpPr>
        <dsp:cNvPr id="0" name=""/>
        <dsp:cNvSpPr/>
      </dsp:nvSpPr>
      <dsp:spPr>
        <a:xfrm>
          <a:off x="1261348" y="501629"/>
          <a:ext cx="400364" cy="4003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F2C75E-94A5-43E0-AC55-37D438D4945F}">
      <dsp:nvSpPr>
        <dsp:cNvPr id="0" name=""/>
        <dsp:cNvSpPr/>
      </dsp:nvSpPr>
      <dsp:spPr>
        <a:xfrm rot="10800000">
          <a:off x="1461531" y="1002084"/>
          <a:ext cx="5405120" cy="400364"/>
        </a:xfrm>
        <a:prstGeom prst="homePlat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insurance.kansas.gov</a:t>
          </a:r>
        </a:p>
      </dsp:txBody>
      <dsp:txXfrm rot="10800000">
        <a:off x="1561622" y="1002084"/>
        <a:ext cx="5305029" cy="400364"/>
      </dsp:txXfrm>
    </dsp:sp>
    <dsp:sp modelId="{F042ABA3-F2BB-464E-B279-0DF66976C17E}">
      <dsp:nvSpPr>
        <dsp:cNvPr id="0" name=""/>
        <dsp:cNvSpPr/>
      </dsp:nvSpPr>
      <dsp:spPr>
        <a:xfrm>
          <a:off x="1261348" y="1002084"/>
          <a:ext cx="400364" cy="4003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8EC250-5037-45E3-8E5C-F16B6976E99F}">
      <dsp:nvSpPr>
        <dsp:cNvPr id="0" name=""/>
        <dsp:cNvSpPr/>
      </dsp:nvSpPr>
      <dsp:spPr>
        <a:xfrm rot="10800000">
          <a:off x="1461531" y="1502539"/>
          <a:ext cx="5405120" cy="400364"/>
        </a:xfrm>
        <a:prstGeom prst="homePlat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@KSinsurancedept</a:t>
          </a:r>
        </a:p>
      </dsp:txBody>
      <dsp:txXfrm rot="10800000">
        <a:off x="1561622" y="1502539"/>
        <a:ext cx="5305029" cy="400364"/>
      </dsp:txXfrm>
    </dsp:sp>
    <dsp:sp modelId="{96F7F8C0-ACA8-4F7C-A253-47C52EDAF4B2}">
      <dsp:nvSpPr>
        <dsp:cNvPr id="0" name=""/>
        <dsp:cNvSpPr/>
      </dsp:nvSpPr>
      <dsp:spPr>
        <a:xfrm>
          <a:off x="1261348" y="1502539"/>
          <a:ext cx="400364" cy="40036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9EEFB0-21C8-4E3D-83AE-88F7B9B98D20}">
      <dsp:nvSpPr>
        <dsp:cNvPr id="0" name=""/>
        <dsp:cNvSpPr/>
      </dsp:nvSpPr>
      <dsp:spPr>
        <a:xfrm rot="10800000">
          <a:off x="1461531" y="2002994"/>
          <a:ext cx="5405120" cy="400364"/>
        </a:xfrm>
        <a:prstGeom prst="homePlat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chemeClr val="bg1"/>
              </a:solidFill>
            </a:rPr>
            <a:t>1300 SW Arrowhead Road, Topeka, KS 66604  </a:t>
          </a:r>
          <a:endParaRPr lang="en-US" sz="1800" kern="1200" dirty="0">
            <a:solidFill>
              <a:schemeClr val="bg1"/>
            </a:solidFill>
          </a:endParaRPr>
        </a:p>
      </dsp:txBody>
      <dsp:txXfrm rot="10800000">
        <a:off x="1561622" y="2002994"/>
        <a:ext cx="5305029" cy="400364"/>
      </dsp:txXfrm>
    </dsp:sp>
    <dsp:sp modelId="{3CF4899D-1B18-4FE0-8FC7-53ADE222F46D}">
      <dsp:nvSpPr>
        <dsp:cNvPr id="0" name=""/>
        <dsp:cNvSpPr/>
      </dsp:nvSpPr>
      <dsp:spPr>
        <a:xfrm>
          <a:off x="1261348" y="2002994"/>
          <a:ext cx="400364" cy="40036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980BF-FFE6-447B-9877-61642136462F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E6A06-85C6-46A4-96EB-3A8E10638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19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FD670A7-A705-0556-7827-75C8333092FA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-2473693" y="0"/>
            <a:ext cx="14665695" cy="6878899"/>
            <a:chOff x="-3643703" y="0"/>
            <a:chExt cx="21931706" cy="1028700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555DC408-5F0B-C718-1A11-0490FF899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7825" b="7825"/>
            <a:stretch>
              <a:fillRect/>
            </a:stretch>
          </p:blipFill>
          <p:spPr>
            <a:xfrm>
              <a:off x="1" y="0"/>
              <a:ext cx="18288002" cy="10287000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8313A04-5139-E9AF-E469-712C93711E4D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-721895" y="8949158"/>
              <a:ext cx="12753474" cy="1337842"/>
              <a:chOff x="-721895" y="8949158"/>
              <a:chExt cx="12753474" cy="1337842"/>
            </a:xfrm>
          </p:grpSpPr>
          <p:sp>
            <p:nvSpPr>
              <p:cNvPr id="12" name="Freeform 4">
                <a:extLst>
                  <a:ext uri="{FF2B5EF4-FFF2-40B4-BE49-F238E27FC236}">
                    <a16:creationId xmlns:a16="http://schemas.microsoft.com/office/drawing/2014/main" id="{EF9A4420-60E8-6F48-F82D-963981D4275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-721895" y="9027855"/>
                <a:ext cx="12753474" cy="1259145"/>
              </a:xfrm>
              <a:custGeom>
                <a:avLst/>
                <a:gdLst/>
                <a:ahLst/>
                <a:cxnLst/>
                <a:rect l="l" t="t" r="r" b="b"/>
                <a:pathLst>
                  <a:path w="6174443" h="609600">
                    <a:moveTo>
                      <a:pt x="203200" y="0"/>
                    </a:moveTo>
                    <a:lnTo>
                      <a:pt x="6174443" y="0"/>
                    </a:lnTo>
                    <a:lnTo>
                      <a:pt x="5971243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0049C2"/>
              </a:solidFill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TextBox 5">
                <a:extLst>
                  <a:ext uri="{FF2B5EF4-FFF2-40B4-BE49-F238E27FC236}">
                    <a16:creationId xmlns:a16="http://schemas.microsoft.com/office/drawing/2014/main" id="{69F211B5-7ABA-7709-F599-0CF516C1DD98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-512038" y="8949158"/>
                <a:ext cx="1259145" cy="13378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r">
                  <a:lnSpc>
                    <a:spcPts val="2659"/>
                  </a:lnSpc>
                </a:pPr>
                <a:endParaRPr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DCAD57A7-4C24-C687-206F-30A3DE1D88D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2696383" y="1773617"/>
              <a:ext cx="17106204" cy="7058097"/>
            </a:xfrm>
            <a:custGeom>
              <a:avLst/>
              <a:gdLst/>
              <a:ahLst/>
              <a:cxnLst/>
              <a:rect l="l" t="t" r="r" b="b"/>
              <a:pathLst>
                <a:path w="1477444" h="609600">
                  <a:moveTo>
                    <a:pt x="203200" y="0"/>
                  </a:moveTo>
                  <a:lnTo>
                    <a:pt x="1477444" y="0"/>
                  </a:lnTo>
                  <a:lnTo>
                    <a:pt x="1274244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49C2">
                <a:alpha val="60000"/>
              </a:srgbClr>
            </a:solidFill>
          </p:spPr>
          <p:txBody>
            <a:bodyPr/>
            <a:lstStyle/>
            <a:p>
              <a:pPr algn="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172BE9E-40DF-24A8-B36C-CE1DFE67A18E}"/>
                </a:ext>
              </a:extLst>
            </p:cNvPr>
            <p:cNvSpPr>
              <a:spLocks/>
            </p:cNvSpPr>
            <p:nvPr/>
          </p:nvSpPr>
          <p:spPr>
            <a:xfrm>
              <a:off x="-3643703" y="460303"/>
              <a:ext cx="9670845" cy="7907226"/>
            </a:xfrm>
            <a:custGeom>
              <a:avLst/>
              <a:gdLst/>
              <a:ahLst/>
              <a:cxnLst/>
              <a:rect l="l" t="t" r="r" b="b"/>
              <a:pathLst>
                <a:path w="706438" h="609600">
                  <a:moveTo>
                    <a:pt x="203200" y="0"/>
                  </a:moveTo>
                  <a:lnTo>
                    <a:pt x="706438" y="0"/>
                  </a:lnTo>
                  <a:lnTo>
                    <a:pt x="503238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2409B"/>
            </a:solidFill>
          </p:spPr>
          <p:txBody>
            <a:bodyPr/>
            <a:lstStyle/>
            <a:p>
              <a:pPr algn="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Freeform 14">
            <a:extLst>
              <a:ext uri="{FF2B5EF4-FFF2-40B4-BE49-F238E27FC236}">
                <a16:creationId xmlns:a16="http://schemas.microsoft.com/office/drawing/2014/main" id="{1AE9DAD1-1E6A-C14A-D9D7-A637517F8B18}"/>
              </a:ext>
            </a:extLst>
          </p:cNvPr>
          <p:cNvSpPr/>
          <p:nvPr/>
        </p:nvSpPr>
        <p:spPr>
          <a:xfrm>
            <a:off x="316162" y="3515228"/>
            <a:ext cx="7519737" cy="839430"/>
          </a:xfrm>
          <a:custGeom>
            <a:avLst/>
            <a:gdLst/>
            <a:ahLst/>
            <a:cxnLst/>
            <a:rect l="l" t="t" r="r" b="b"/>
            <a:pathLst>
              <a:path w="5460887" h="609600">
                <a:moveTo>
                  <a:pt x="203200" y="0"/>
                </a:moveTo>
                <a:lnTo>
                  <a:pt x="5460887" y="0"/>
                </a:lnTo>
                <a:lnTo>
                  <a:pt x="5257687" y="609600"/>
                </a:lnTo>
                <a:lnTo>
                  <a:pt x="0" y="609600"/>
                </a:lnTo>
                <a:lnTo>
                  <a:pt x="203200" y="0"/>
                </a:lnTo>
                <a:close/>
              </a:path>
            </a:pathLst>
          </a:custGeom>
          <a:solidFill>
            <a:schemeClr val="accent3"/>
          </a:solidFill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A6E239-9443-83B3-9973-ECF3F4F765B3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838200" y="2735697"/>
            <a:ext cx="7816850" cy="7742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Edit Heading Line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9685C8-D268-7A9A-9489-3F15090303C4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838200" y="3509963"/>
            <a:ext cx="9829799" cy="844695"/>
          </a:xfrm>
        </p:spPr>
        <p:txBody>
          <a:bodyPr anchor="ctr"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D4258A9A-A019-4AE0-9018-E6CCAED2C7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46" y="639162"/>
            <a:ext cx="2363051" cy="604063"/>
          </a:xfrm>
          <a:prstGeom prst="rect">
            <a:avLst/>
          </a:prstGeom>
        </p:spPr>
      </p:pic>
      <p:sp>
        <p:nvSpPr>
          <p:cNvPr id="26" name="Subtitle 2">
            <a:extLst>
              <a:ext uri="{FF2B5EF4-FFF2-40B4-BE49-F238E27FC236}">
                <a16:creationId xmlns:a16="http://schemas.microsoft.com/office/drawing/2014/main" id="{7F61F5ED-C580-6186-D16C-ACBC13174112}"/>
              </a:ext>
            </a:extLst>
          </p:cNvPr>
          <p:cNvSpPr txBox="1">
            <a:spLocks/>
          </p:cNvSpPr>
          <p:nvPr userDrawn="1"/>
        </p:nvSpPr>
        <p:spPr>
          <a:xfrm>
            <a:off x="838201" y="4955291"/>
            <a:ext cx="7315200" cy="595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b="1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6112F418-2E38-F197-C9A3-9516F943DABF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38200" y="2000883"/>
            <a:ext cx="7816850" cy="774700"/>
          </a:xfrm>
        </p:spPr>
        <p:txBody>
          <a:bodyPr anchor="b"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r>
              <a:rPr lang="en-US" dirty="0"/>
              <a:t>Edit Heading Line 1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67D4975D-00C1-BBFD-15C9-50E62FCE5423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993185" y="4902843"/>
            <a:ext cx="3842714" cy="595312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="1" dirty="0"/>
              <a:t>Edit name of presenter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CA022C5-584D-6870-4555-234CE5999E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6270836"/>
            <a:ext cx="2743200" cy="363538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MM/DD/YYYY</a:t>
            </a:r>
          </a:p>
        </p:txBody>
      </p:sp>
    </p:spTree>
    <p:extLst>
      <p:ext uri="{BB962C8B-B14F-4D97-AF65-F5344CB8AC3E}">
        <p14:creationId xmlns:p14="http://schemas.microsoft.com/office/powerpoint/2010/main" val="4174066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6">
            <a:extLst>
              <a:ext uri="{FF2B5EF4-FFF2-40B4-BE49-F238E27FC236}">
                <a16:creationId xmlns:a16="http://schemas.microsoft.com/office/drawing/2014/main" id="{9AADEA11-FA74-B443-A023-8F83B54A6E44}"/>
              </a:ext>
            </a:extLst>
          </p:cNvPr>
          <p:cNvSpPr/>
          <p:nvPr/>
        </p:nvSpPr>
        <p:spPr>
          <a:xfrm rot="19811024">
            <a:off x="10805914" y="-1779606"/>
            <a:ext cx="1411617" cy="8967629"/>
          </a:xfrm>
          <a:custGeom>
            <a:avLst/>
            <a:gdLst/>
            <a:ahLst/>
            <a:cxnLst/>
            <a:rect l="l" t="t" r="r" b="b"/>
            <a:pathLst>
              <a:path w="557676" h="3542767">
                <a:moveTo>
                  <a:pt x="0" y="0"/>
                </a:moveTo>
                <a:lnTo>
                  <a:pt x="557676" y="0"/>
                </a:lnTo>
                <a:lnTo>
                  <a:pt x="557676" y="3542767"/>
                </a:lnTo>
                <a:lnTo>
                  <a:pt x="0" y="3542767"/>
                </a:lnTo>
                <a:close/>
              </a:path>
            </a:pathLst>
          </a:custGeom>
          <a:solidFill>
            <a:srgbClr val="0049C2"/>
          </a:solidFill>
        </p:spPr>
      </p:sp>
      <p:sp>
        <p:nvSpPr>
          <p:cNvPr id="39" name="Freeform 9">
            <a:extLst>
              <a:ext uri="{FF2B5EF4-FFF2-40B4-BE49-F238E27FC236}">
                <a16:creationId xmlns:a16="http://schemas.microsoft.com/office/drawing/2014/main" id="{65FAFDAA-C3FA-2A38-7BB9-CC855FE62298}"/>
              </a:ext>
            </a:extLst>
          </p:cNvPr>
          <p:cNvSpPr/>
          <p:nvPr userDrawn="1"/>
        </p:nvSpPr>
        <p:spPr>
          <a:xfrm rot="19811024">
            <a:off x="11685874" y="-3029250"/>
            <a:ext cx="1801312" cy="8967629"/>
          </a:xfrm>
          <a:custGeom>
            <a:avLst/>
            <a:gdLst/>
            <a:ahLst/>
            <a:cxnLst/>
            <a:rect l="l" t="t" r="r" b="b"/>
            <a:pathLst>
              <a:path w="711630" h="3542767">
                <a:moveTo>
                  <a:pt x="0" y="0"/>
                </a:moveTo>
                <a:lnTo>
                  <a:pt x="711630" y="0"/>
                </a:lnTo>
                <a:lnTo>
                  <a:pt x="711630" y="3542767"/>
                </a:lnTo>
                <a:lnTo>
                  <a:pt x="0" y="3542767"/>
                </a:lnTo>
                <a:close/>
              </a:path>
            </a:pathLst>
          </a:custGeom>
          <a:solidFill>
            <a:srgbClr val="02409B"/>
          </a:solidFill>
        </p:spPr>
      </p:sp>
      <p:sp>
        <p:nvSpPr>
          <p:cNvPr id="42" name="Freeform 12">
            <a:extLst>
              <a:ext uri="{FF2B5EF4-FFF2-40B4-BE49-F238E27FC236}">
                <a16:creationId xmlns:a16="http://schemas.microsoft.com/office/drawing/2014/main" id="{E046B56C-EAD6-3A7D-AB10-18BAA45905C6}"/>
              </a:ext>
            </a:extLst>
          </p:cNvPr>
          <p:cNvSpPr>
            <a:spLocks/>
          </p:cNvSpPr>
          <p:nvPr userDrawn="1"/>
        </p:nvSpPr>
        <p:spPr>
          <a:xfrm>
            <a:off x="-1425282" y="1839394"/>
            <a:ext cx="11071599" cy="3179213"/>
          </a:xfrm>
          <a:custGeom>
            <a:avLst/>
            <a:gdLst>
              <a:gd name="connsiteX0" fmla="*/ 203200 w 2135728"/>
              <a:gd name="connsiteY0" fmla="*/ 3675 h 613275"/>
              <a:gd name="connsiteX1" fmla="*/ 2135728 w 2135728"/>
              <a:gd name="connsiteY1" fmla="*/ 0 h 613275"/>
              <a:gd name="connsiteX2" fmla="*/ 1785537 w 2135728"/>
              <a:gd name="connsiteY2" fmla="*/ 613275 h 613275"/>
              <a:gd name="connsiteX3" fmla="*/ 0 w 2135728"/>
              <a:gd name="connsiteY3" fmla="*/ 613275 h 613275"/>
              <a:gd name="connsiteX4" fmla="*/ 203200 w 2135728"/>
              <a:gd name="connsiteY4" fmla="*/ 3675 h 613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5728" h="613275">
                <a:moveTo>
                  <a:pt x="203200" y="3675"/>
                </a:moveTo>
                <a:lnTo>
                  <a:pt x="2135728" y="0"/>
                </a:lnTo>
                <a:lnTo>
                  <a:pt x="1785537" y="613275"/>
                </a:lnTo>
                <a:lnTo>
                  <a:pt x="0" y="613275"/>
                </a:lnTo>
                <a:lnTo>
                  <a:pt x="203200" y="3675"/>
                </a:lnTo>
                <a:close/>
              </a:path>
            </a:pathLst>
          </a:custGeom>
          <a:solidFill>
            <a:srgbClr val="0049C2">
              <a:alpha val="80000"/>
            </a:srgb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5" name="TextBox 15">
            <a:extLst>
              <a:ext uri="{FF2B5EF4-FFF2-40B4-BE49-F238E27FC236}">
                <a16:creationId xmlns:a16="http://schemas.microsoft.com/office/drawing/2014/main" id="{F730A435-1CB8-43EA-6578-3196A3148FBF}"/>
              </a:ext>
            </a:extLst>
          </p:cNvPr>
          <p:cNvSpPr txBox="1"/>
          <p:nvPr userDrawn="1"/>
        </p:nvSpPr>
        <p:spPr>
          <a:xfrm>
            <a:off x="923925" y="682003"/>
            <a:ext cx="4330317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34"/>
              </a:lnSpc>
            </a:pPr>
            <a:r>
              <a:rPr lang="en-US" sz="4400" b="1" dirty="0">
                <a:solidFill>
                  <a:schemeClr val="accent1"/>
                </a:solidFill>
                <a:latin typeface="Grandview" panose="020B0502040204020203" pitchFamily="34" charset="0"/>
              </a:rPr>
              <a:t>Contact Us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8F1369C-A784-A2A5-8D69-435BDE2275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454" y="5455132"/>
            <a:ext cx="2819701" cy="720865"/>
          </a:xfrm>
          <a:prstGeom prst="rect">
            <a:avLst/>
          </a:prstGeom>
        </p:spPr>
      </p:pic>
      <p:graphicFrame>
        <p:nvGraphicFramePr>
          <p:cNvPr id="54" name="Diagram 53">
            <a:extLst>
              <a:ext uri="{FF2B5EF4-FFF2-40B4-BE49-F238E27FC236}">
                <a16:creationId xmlns:a16="http://schemas.microsoft.com/office/drawing/2014/main" id="{49BE550D-441C-2ACC-5731-5437DB778677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156235460"/>
              </p:ext>
            </p:extLst>
          </p:nvPr>
        </p:nvGraphicFramePr>
        <p:xfrm>
          <a:off x="-545474" y="2226734"/>
          <a:ext cx="8128000" cy="2404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reeform 3" descr="Person holding mouse">
            <a:extLst>
              <a:ext uri="{FF2B5EF4-FFF2-40B4-BE49-F238E27FC236}">
                <a16:creationId xmlns:a16="http://schemas.microsoft.com/office/drawing/2014/main" id="{8AA640C7-CD2E-7F2F-80BF-C41FCC83B658}"/>
              </a:ext>
            </a:extLst>
          </p:cNvPr>
          <p:cNvSpPr/>
          <p:nvPr userDrawn="1"/>
        </p:nvSpPr>
        <p:spPr>
          <a:xfrm>
            <a:off x="6781800" y="1"/>
            <a:ext cx="7828424" cy="6857999"/>
          </a:xfrm>
          <a:custGeom>
            <a:avLst/>
            <a:gdLst/>
            <a:ahLst/>
            <a:cxnLst/>
            <a:rect l="l" t="t" r="r" b="b"/>
            <a:pathLst>
              <a:path w="6230874" h="5396230">
                <a:moveTo>
                  <a:pt x="3115437" y="0"/>
                </a:moveTo>
                <a:lnTo>
                  <a:pt x="0" y="5396230"/>
                </a:lnTo>
                <a:lnTo>
                  <a:pt x="6230874" y="5396230"/>
                </a:lnTo>
                <a:close/>
              </a:path>
            </a:pathLst>
          </a:custGeom>
          <a:solidFill>
            <a:srgbClr val="444444">
              <a:alpha val="22000"/>
            </a:srgbClr>
          </a:solid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randview"/>
            </a:endParaRPr>
          </a:p>
        </p:txBody>
      </p:sp>
    </p:spTree>
    <p:extLst>
      <p:ext uri="{BB962C8B-B14F-4D97-AF65-F5344CB8AC3E}">
        <p14:creationId xmlns:p14="http://schemas.microsoft.com/office/powerpoint/2010/main" val="396916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 - Fill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6">
            <a:extLst>
              <a:ext uri="{FF2B5EF4-FFF2-40B4-BE49-F238E27FC236}">
                <a16:creationId xmlns:a16="http://schemas.microsoft.com/office/drawing/2014/main" id="{9AADEA11-FA74-B443-A023-8F83B54A6E44}"/>
              </a:ext>
            </a:extLst>
          </p:cNvPr>
          <p:cNvSpPr/>
          <p:nvPr/>
        </p:nvSpPr>
        <p:spPr>
          <a:xfrm rot="19811024">
            <a:off x="10805914" y="-1779606"/>
            <a:ext cx="1411617" cy="8967629"/>
          </a:xfrm>
          <a:custGeom>
            <a:avLst/>
            <a:gdLst/>
            <a:ahLst/>
            <a:cxnLst/>
            <a:rect l="l" t="t" r="r" b="b"/>
            <a:pathLst>
              <a:path w="557676" h="3542767">
                <a:moveTo>
                  <a:pt x="0" y="0"/>
                </a:moveTo>
                <a:lnTo>
                  <a:pt x="557676" y="0"/>
                </a:lnTo>
                <a:lnTo>
                  <a:pt x="557676" y="3542767"/>
                </a:lnTo>
                <a:lnTo>
                  <a:pt x="0" y="3542767"/>
                </a:lnTo>
                <a:close/>
              </a:path>
            </a:pathLst>
          </a:custGeom>
          <a:solidFill>
            <a:srgbClr val="0049C2"/>
          </a:solidFill>
        </p:spPr>
      </p:sp>
      <p:sp>
        <p:nvSpPr>
          <p:cNvPr id="39" name="Freeform 9">
            <a:extLst>
              <a:ext uri="{FF2B5EF4-FFF2-40B4-BE49-F238E27FC236}">
                <a16:creationId xmlns:a16="http://schemas.microsoft.com/office/drawing/2014/main" id="{65FAFDAA-C3FA-2A38-7BB9-CC855FE62298}"/>
              </a:ext>
            </a:extLst>
          </p:cNvPr>
          <p:cNvSpPr/>
          <p:nvPr userDrawn="1"/>
        </p:nvSpPr>
        <p:spPr>
          <a:xfrm rot="19811024">
            <a:off x="11685874" y="-3029250"/>
            <a:ext cx="1801312" cy="8967629"/>
          </a:xfrm>
          <a:custGeom>
            <a:avLst/>
            <a:gdLst/>
            <a:ahLst/>
            <a:cxnLst/>
            <a:rect l="l" t="t" r="r" b="b"/>
            <a:pathLst>
              <a:path w="711630" h="3542767">
                <a:moveTo>
                  <a:pt x="0" y="0"/>
                </a:moveTo>
                <a:lnTo>
                  <a:pt x="711630" y="0"/>
                </a:lnTo>
                <a:lnTo>
                  <a:pt x="711630" y="3542767"/>
                </a:lnTo>
                <a:lnTo>
                  <a:pt x="0" y="3542767"/>
                </a:lnTo>
                <a:close/>
              </a:path>
            </a:pathLst>
          </a:custGeom>
          <a:solidFill>
            <a:srgbClr val="02409B"/>
          </a:solidFill>
        </p:spPr>
      </p:sp>
      <p:sp>
        <p:nvSpPr>
          <p:cNvPr id="42" name="Freeform 12">
            <a:extLst>
              <a:ext uri="{FF2B5EF4-FFF2-40B4-BE49-F238E27FC236}">
                <a16:creationId xmlns:a16="http://schemas.microsoft.com/office/drawing/2014/main" id="{E046B56C-EAD6-3A7D-AB10-18BAA45905C6}"/>
              </a:ext>
            </a:extLst>
          </p:cNvPr>
          <p:cNvSpPr>
            <a:spLocks/>
          </p:cNvSpPr>
          <p:nvPr userDrawn="1"/>
        </p:nvSpPr>
        <p:spPr>
          <a:xfrm>
            <a:off x="-1425282" y="1839394"/>
            <a:ext cx="11071599" cy="3179213"/>
          </a:xfrm>
          <a:custGeom>
            <a:avLst/>
            <a:gdLst>
              <a:gd name="connsiteX0" fmla="*/ 203200 w 2135728"/>
              <a:gd name="connsiteY0" fmla="*/ 3675 h 613275"/>
              <a:gd name="connsiteX1" fmla="*/ 2135728 w 2135728"/>
              <a:gd name="connsiteY1" fmla="*/ 0 h 613275"/>
              <a:gd name="connsiteX2" fmla="*/ 1785537 w 2135728"/>
              <a:gd name="connsiteY2" fmla="*/ 613275 h 613275"/>
              <a:gd name="connsiteX3" fmla="*/ 0 w 2135728"/>
              <a:gd name="connsiteY3" fmla="*/ 613275 h 613275"/>
              <a:gd name="connsiteX4" fmla="*/ 203200 w 2135728"/>
              <a:gd name="connsiteY4" fmla="*/ 3675 h 613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5728" h="613275">
                <a:moveTo>
                  <a:pt x="203200" y="3675"/>
                </a:moveTo>
                <a:lnTo>
                  <a:pt x="2135728" y="0"/>
                </a:lnTo>
                <a:lnTo>
                  <a:pt x="1785537" y="613275"/>
                </a:lnTo>
                <a:lnTo>
                  <a:pt x="0" y="613275"/>
                </a:lnTo>
                <a:lnTo>
                  <a:pt x="203200" y="3675"/>
                </a:lnTo>
                <a:close/>
              </a:path>
            </a:pathLst>
          </a:custGeom>
          <a:solidFill>
            <a:srgbClr val="0049C2">
              <a:alpha val="80000"/>
            </a:srgb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5" name="TextBox 15">
            <a:extLst>
              <a:ext uri="{FF2B5EF4-FFF2-40B4-BE49-F238E27FC236}">
                <a16:creationId xmlns:a16="http://schemas.microsoft.com/office/drawing/2014/main" id="{F730A435-1CB8-43EA-6578-3196A3148FBF}"/>
              </a:ext>
            </a:extLst>
          </p:cNvPr>
          <p:cNvSpPr txBox="1"/>
          <p:nvPr userDrawn="1"/>
        </p:nvSpPr>
        <p:spPr>
          <a:xfrm>
            <a:off x="923925" y="682003"/>
            <a:ext cx="4330317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34"/>
              </a:lnSpc>
            </a:pPr>
            <a:r>
              <a:rPr lang="en-US" sz="4400" b="1" dirty="0">
                <a:solidFill>
                  <a:schemeClr val="accent1"/>
                </a:solidFill>
                <a:latin typeface="Grandview" panose="020B0502040204020203" pitchFamily="34" charset="0"/>
              </a:rPr>
              <a:t>Contact Us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8F1369C-A784-A2A5-8D69-435BDE2275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454" y="5455132"/>
            <a:ext cx="2819701" cy="720865"/>
          </a:xfrm>
          <a:prstGeom prst="rect">
            <a:avLst/>
          </a:prstGeom>
        </p:spPr>
      </p:pic>
      <p:sp>
        <p:nvSpPr>
          <p:cNvPr id="2" name="Freeform 3" descr="Person holding mouse">
            <a:extLst>
              <a:ext uri="{FF2B5EF4-FFF2-40B4-BE49-F238E27FC236}">
                <a16:creationId xmlns:a16="http://schemas.microsoft.com/office/drawing/2014/main" id="{8AA640C7-CD2E-7F2F-80BF-C41FCC83B658}"/>
              </a:ext>
            </a:extLst>
          </p:cNvPr>
          <p:cNvSpPr/>
          <p:nvPr userDrawn="1"/>
        </p:nvSpPr>
        <p:spPr>
          <a:xfrm>
            <a:off x="6781800" y="1"/>
            <a:ext cx="7828424" cy="6857999"/>
          </a:xfrm>
          <a:custGeom>
            <a:avLst/>
            <a:gdLst/>
            <a:ahLst/>
            <a:cxnLst/>
            <a:rect l="l" t="t" r="r" b="b"/>
            <a:pathLst>
              <a:path w="6230874" h="5396230">
                <a:moveTo>
                  <a:pt x="3115437" y="0"/>
                </a:moveTo>
                <a:lnTo>
                  <a:pt x="0" y="5396230"/>
                </a:lnTo>
                <a:lnTo>
                  <a:pt x="6230874" y="5396230"/>
                </a:lnTo>
                <a:close/>
              </a:path>
            </a:pathLst>
          </a:custGeom>
          <a:solidFill>
            <a:srgbClr val="444444">
              <a:alpha val="22000"/>
            </a:srgbClr>
          </a:solid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randview"/>
            </a:endParaRPr>
          </a:p>
        </p:txBody>
      </p:sp>
    </p:spTree>
    <p:extLst>
      <p:ext uri="{BB962C8B-B14F-4D97-AF65-F5344CB8AC3E}">
        <p14:creationId xmlns:p14="http://schemas.microsoft.com/office/powerpoint/2010/main" val="3296229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555DC408-5F0B-C718-1A11-0490FF899D9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7825" b="7825"/>
          <a:stretch>
            <a:fillRect/>
          </a:stretch>
        </p:blipFill>
        <p:spPr>
          <a:xfrm>
            <a:off x="-37154" y="0"/>
            <a:ext cx="12229156" cy="68788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8313A04-5139-E9AF-E469-712C93711E4D}"/>
              </a:ext>
            </a:extLst>
          </p:cNvPr>
          <p:cNvGrpSpPr>
            <a:grpSpLocks/>
          </p:cNvGrpSpPr>
          <p:nvPr/>
        </p:nvGrpSpPr>
        <p:grpSpPr>
          <a:xfrm>
            <a:off x="-519885" y="5984286"/>
            <a:ext cx="8528227" cy="894613"/>
            <a:chOff x="-721895" y="8949158"/>
            <a:chExt cx="12753474" cy="1337842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EF9A4420-60E8-6F48-F82D-963981D42754}"/>
                </a:ext>
              </a:extLst>
            </p:cNvPr>
            <p:cNvSpPr>
              <a:spLocks/>
            </p:cNvSpPr>
            <p:nvPr/>
          </p:nvSpPr>
          <p:spPr>
            <a:xfrm>
              <a:off x="-721895" y="9027855"/>
              <a:ext cx="12753474" cy="1259145"/>
            </a:xfrm>
            <a:custGeom>
              <a:avLst/>
              <a:gdLst/>
              <a:ahLst/>
              <a:cxnLst/>
              <a:rect l="l" t="t" r="r" b="b"/>
              <a:pathLst>
                <a:path w="6174443" h="609600">
                  <a:moveTo>
                    <a:pt x="203200" y="0"/>
                  </a:moveTo>
                  <a:lnTo>
                    <a:pt x="6174443" y="0"/>
                  </a:lnTo>
                  <a:lnTo>
                    <a:pt x="5971243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49C2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69F211B5-7ABA-7709-F599-0CF516C1DD98}"/>
                </a:ext>
              </a:extLst>
            </p:cNvPr>
            <p:cNvSpPr txBox="1">
              <a:spLocks/>
            </p:cNvSpPr>
            <p:nvPr/>
          </p:nvSpPr>
          <p:spPr>
            <a:xfrm>
              <a:off x="-512038" y="8949158"/>
              <a:ext cx="1259145" cy="13378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r">
                <a:lnSpc>
                  <a:spcPts val="2659"/>
                </a:lnSpc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10" name="Freeform 7">
            <a:extLst>
              <a:ext uri="{FF2B5EF4-FFF2-40B4-BE49-F238E27FC236}">
                <a16:creationId xmlns:a16="http://schemas.microsoft.com/office/drawing/2014/main" id="{DCAD57A7-4C24-C687-206F-30A3DE1D88D8}"/>
              </a:ext>
            </a:extLst>
          </p:cNvPr>
          <p:cNvSpPr>
            <a:spLocks/>
          </p:cNvSpPr>
          <p:nvPr/>
        </p:nvSpPr>
        <p:spPr>
          <a:xfrm>
            <a:off x="376555" y="1069132"/>
            <a:ext cx="11438890" cy="4719737"/>
          </a:xfrm>
          <a:custGeom>
            <a:avLst/>
            <a:gdLst/>
            <a:ahLst/>
            <a:cxnLst/>
            <a:rect l="l" t="t" r="r" b="b"/>
            <a:pathLst>
              <a:path w="1477444" h="609600">
                <a:moveTo>
                  <a:pt x="203200" y="0"/>
                </a:moveTo>
                <a:lnTo>
                  <a:pt x="1477444" y="0"/>
                </a:lnTo>
                <a:lnTo>
                  <a:pt x="1274244" y="609600"/>
                </a:lnTo>
                <a:lnTo>
                  <a:pt x="0" y="609600"/>
                </a:lnTo>
                <a:lnTo>
                  <a:pt x="203200" y="0"/>
                </a:lnTo>
                <a:close/>
              </a:path>
            </a:pathLst>
          </a:custGeom>
          <a:solidFill>
            <a:srgbClr val="0049C2">
              <a:alpha val="60000"/>
            </a:srgbClr>
          </a:solidFill>
        </p:spPr>
        <p:txBody>
          <a:bodyPr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1AE9DAD1-1E6A-C14A-D9D7-A637517F8B18}"/>
              </a:ext>
            </a:extLst>
          </p:cNvPr>
          <p:cNvSpPr/>
          <p:nvPr userDrawn="1"/>
        </p:nvSpPr>
        <p:spPr>
          <a:xfrm>
            <a:off x="2336132" y="3331352"/>
            <a:ext cx="7519737" cy="839430"/>
          </a:xfrm>
          <a:custGeom>
            <a:avLst/>
            <a:gdLst/>
            <a:ahLst/>
            <a:cxnLst/>
            <a:rect l="l" t="t" r="r" b="b"/>
            <a:pathLst>
              <a:path w="5460887" h="609600">
                <a:moveTo>
                  <a:pt x="203200" y="0"/>
                </a:moveTo>
                <a:lnTo>
                  <a:pt x="5460887" y="0"/>
                </a:lnTo>
                <a:lnTo>
                  <a:pt x="5257687" y="609600"/>
                </a:lnTo>
                <a:lnTo>
                  <a:pt x="0" y="609600"/>
                </a:lnTo>
                <a:lnTo>
                  <a:pt x="203200" y="0"/>
                </a:lnTo>
                <a:close/>
              </a:path>
            </a:pathLst>
          </a:custGeom>
          <a:solidFill>
            <a:schemeClr val="accent3"/>
          </a:solidFill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9685C8-D268-7A9A-9489-3F15090303C4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1181101" y="3326087"/>
            <a:ext cx="9829799" cy="844695"/>
          </a:xfr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Enter thanks or sign-off text</a:t>
            </a:r>
          </a:p>
        </p:txBody>
      </p:sp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D4258A9A-A019-4AE0-9018-E6CCAED2C7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533" y="6189662"/>
            <a:ext cx="1952935" cy="499225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DA2B768F-4FD8-4F53-4B25-896DAEE4F42A}"/>
              </a:ext>
            </a:extLst>
          </p:cNvPr>
          <p:cNvSpPr txBox="1">
            <a:spLocks/>
          </p:cNvSpPr>
          <p:nvPr userDrawn="1"/>
        </p:nvSpPr>
        <p:spPr>
          <a:xfrm>
            <a:off x="2986723" y="4526475"/>
            <a:ext cx="6997700" cy="595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dirty="0">
                <a:solidFill>
                  <a:schemeClr val="bg1"/>
                </a:solidFill>
              </a:rPr>
              <a:t>Presentation by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7F61F5ED-C580-6186-D16C-ACBC13174112}"/>
              </a:ext>
            </a:extLst>
          </p:cNvPr>
          <p:cNvSpPr txBox="1">
            <a:spLocks/>
          </p:cNvSpPr>
          <p:nvPr userDrawn="1"/>
        </p:nvSpPr>
        <p:spPr>
          <a:xfrm>
            <a:off x="838201" y="4955291"/>
            <a:ext cx="7315200" cy="595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b="1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6112F418-2E38-F197-C9A3-9516F943DABF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187575" y="2201133"/>
            <a:ext cx="7816850" cy="1007992"/>
          </a:xfrm>
        </p:spPr>
        <p:txBody>
          <a:bodyPr>
            <a:noAutofit/>
          </a:bodyPr>
          <a:lstStyle>
            <a:lvl1pPr marL="0" indent="0" algn="ctr">
              <a:buNone/>
              <a:defRPr sz="72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r>
              <a:rPr lang="en-US" dirty="0"/>
              <a:t>Enter text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67D4975D-00C1-BBFD-15C9-50E62FCE5423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141707" y="4902843"/>
            <a:ext cx="3842714" cy="595312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b="1" dirty="0"/>
              <a:t>Edit name of presenter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CA022C5-584D-6870-4555-234CE5999E79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838200" y="6270836"/>
            <a:ext cx="2743200" cy="363538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MM/DD/YYYY</a:t>
            </a:r>
          </a:p>
        </p:txBody>
      </p:sp>
    </p:spTree>
    <p:extLst>
      <p:ext uri="{BB962C8B-B14F-4D97-AF65-F5344CB8AC3E}">
        <p14:creationId xmlns:p14="http://schemas.microsoft.com/office/powerpoint/2010/main" val="1896181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et your speaker (photo requi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5">
            <a:extLst>
              <a:ext uri="{FF2B5EF4-FFF2-40B4-BE49-F238E27FC236}">
                <a16:creationId xmlns:a16="http://schemas.microsoft.com/office/drawing/2014/main" id="{2FFB70F9-D966-24A7-24A1-07AE439F50BA}"/>
              </a:ext>
            </a:extLst>
          </p:cNvPr>
          <p:cNvSpPr/>
          <p:nvPr/>
        </p:nvSpPr>
        <p:spPr>
          <a:xfrm rot="1149200">
            <a:off x="8800949" y="-1641419"/>
            <a:ext cx="2435888" cy="10140837"/>
          </a:xfrm>
          <a:custGeom>
            <a:avLst/>
            <a:gdLst/>
            <a:ahLst/>
            <a:cxnLst/>
            <a:rect l="l" t="t" r="r" b="b"/>
            <a:pathLst>
              <a:path w="962326" h="4006257">
                <a:moveTo>
                  <a:pt x="0" y="0"/>
                </a:moveTo>
                <a:lnTo>
                  <a:pt x="962326" y="0"/>
                </a:lnTo>
                <a:lnTo>
                  <a:pt x="962326" y="4006257"/>
                </a:lnTo>
                <a:lnTo>
                  <a:pt x="0" y="4006257"/>
                </a:lnTo>
                <a:close/>
              </a:path>
            </a:pathLst>
          </a:custGeom>
          <a:solidFill>
            <a:srgbClr val="02409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0" name="Freeform 8">
            <a:extLst>
              <a:ext uri="{FF2B5EF4-FFF2-40B4-BE49-F238E27FC236}">
                <a16:creationId xmlns:a16="http://schemas.microsoft.com/office/drawing/2014/main" id="{4BE3F664-BCC9-1E35-DB42-63AFF9479D1A}"/>
              </a:ext>
            </a:extLst>
          </p:cNvPr>
          <p:cNvSpPr/>
          <p:nvPr/>
        </p:nvSpPr>
        <p:spPr>
          <a:xfrm>
            <a:off x="8877983" y="-579966"/>
            <a:ext cx="2057400" cy="1543050"/>
          </a:xfrm>
          <a:custGeom>
            <a:avLst/>
            <a:gdLst/>
            <a:ahLst/>
            <a:cxnLst/>
            <a:rect l="l" t="t" r="r" b="b"/>
            <a:pathLst>
              <a:path w="812800" h="609600">
                <a:moveTo>
                  <a:pt x="203200" y="0"/>
                </a:moveTo>
                <a:lnTo>
                  <a:pt x="812800" y="0"/>
                </a:lnTo>
                <a:lnTo>
                  <a:pt x="609600" y="609600"/>
                </a:lnTo>
                <a:lnTo>
                  <a:pt x="0" y="609600"/>
                </a:lnTo>
                <a:lnTo>
                  <a:pt x="203200" y="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</p:sp>
      <p:sp>
        <p:nvSpPr>
          <p:cNvPr id="23" name="Freeform 11">
            <a:extLst>
              <a:ext uri="{FF2B5EF4-FFF2-40B4-BE49-F238E27FC236}">
                <a16:creationId xmlns:a16="http://schemas.microsoft.com/office/drawing/2014/main" id="{1E435FB9-50F1-DE2C-530D-543EE0953500}"/>
              </a:ext>
            </a:extLst>
          </p:cNvPr>
          <p:cNvSpPr/>
          <p:nvPr userDrawn="1"/>
        </p:nvSpPr>
        <p:spPr>
          <a:xfrm>
            <a:off x="-3090820" y="1543051"/>
            <a:ext cx="13279861" cy="7398819"/>
          </a:xfrm>
          <a:custGeom>
            <a:avLst/>
            <a:gdLst/>
            <a:ahLst/>
            <a:cxnLst/>
            <a:rect l="l" t="t" r="r" b="b"/>
            <a:pathLst>
              <a:path w="1147321" h="639225">
                <a:moveTo>
                  <a:pt x="203200" y="0"/>
                </a:moveTo>
                <a:lnTo>
                  <a:pt x="1147321" y="0"/>
                </a:lnTo>
                <a:lnTo>
                  <a:pt x="944121" y="639225"/>
                </a:lnTo>
                <a:lnTo>
                  <a:pt x="0" y="639225"/>
                </a:lnTo>
                <a:lnTo>
                  <a:pt x="203200" y="0"/>
                </a:lnTo>
                <a:close/>
              </a:path>
            </a:pathLst>
          </a:custGeom>
          <a:solidFill>
            <a:srgbClr val="0049C2">
              <a:alpha val="80000"/>
            </a:srgb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E2B4A9E5-7E4B-4E5D-9CCF-6D9E43D17FE9}"/>
              </a:ext>
            </a:extLst>
          </p:cNvPr>
          <p:cNvSpPr>
            <a:spLocks noGrp="1"/>
          </p:cNvSpPr>
          <p:nvPr userDrawn="1">
            <p:ph type="pic" idx="1"/>
          </p:nvPr>
        </p:nvSpPr>
        <p:spPr>
          <a:xfrm>
            <a:off x="7193483" y="365125"/>
            <a:ext cx="4748742" cy="4748742"/>
          </a:xfrm>
          <a:prstGeom prst="ellipse">
            <a:avLst/>
          </a:prstGeom>
          <a:solidFill>
            <a:schemeClr val="accent5"/>
          </a:solidFill>
          <a:ln w="38100">
            <a:solidFill>
              <a:srgbClr val="0049C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anchorCtr="1">
            <a:normAutofit/>
          </a:bodyPr>
          <a:lstStyle>
            <a:lvl1pPr marL="0" indent="0" algn="ctr">
              <a:lnSpc>
                <a:spcPct val="300000"/>
              </a:lnSpc>
              <a:buNone/>
              <a:defRPr sz="1400" b="1" i="1" u="none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3AF7765D-10D6-63D2-FEFD-F4E3178A3E74}"/>
              </a:ext>
            </a:extLst>
          </p:cNvPr>
          <p:cNvSpPr>
            <a:spLocks noGrp="1"/>
          </p:cNvSpPr>
          <p:nvPr userDrawn="1">
            <p:ph sz="half" idx="11" hasCustomPrompt="1"/>
          </p:nvPr>
        </p:nvSpPr>
        <p:spPr>
          <a:xfrm>
            <a:off x="838199" y="3032127"/>
            <a:ext cx="6129867" cy="3505200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</a:defRPr>
            </a:lvl1pPr>
            <a:lvl2pPr algn="ctr">
              <a:defRPr sz="2400">
                <a:solidFill>
                  <a:schemeClr val="bg1"/>
                </a:solidFill>
              </a:defRPr>
            </a:lvl2pPr>
            <a:lvl3pPr algn="ctr">
              <a:defRPr sz="24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Speaker Bio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CDB91C2-6019-CDAA-0568-64B29BE3EF4B}"/>
              </a:ext>
            </a:extLst>
          </p:cNvPr>
          <p:cNvSpPr txBox="1"/>
          <p:nvPr userDrawn="1"/>
        </p:nvSpPr>
        <p:spPr>
          <a:xfrm>
            <a:off x="838199" y="598984"/>
            <a:ext cx="90593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49C2"/>
                </a:solidFill>
              </a:rPr>
              <a:t>Meet your speaker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A03ED-EC2F-A75B-CD03-76735388CA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198" y="1837532"/>
            <a:ext cx="6129867" cy="858042"/>
          </a:xfrm>
        </p:spPr>
        <p:txBody>
          <a:bodyPr anchor="ctr">
            <a:normAutofit/>
          </a:bodyPr>
          <a:lstStyle>
            <a:lvl1pPr algn="ctr"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enter Speaker Name</a:t>
            </a:r>
          </a:p>
          <a:p>
            <a:pPr lvl="0"/>
            <a:r>
              <a:rPr lang="en-US" dirty="0"/>
              <a:t>Speaker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BCE128-FEDE-E43B-99B2-389AD99F933D}"/>
              </a:ext>
            </a:extLst>
          </p:cNvPr>
          <p:cNvCxnSpPr>
            <a:cxnSpLocks/>
          </p:cNvCxnSpPr>
          <p:nvPr userDrawn="1"/>
        </p:nvCxnSpPr>
        <p:spPr>
          <a:xfrm>
            <a:off x="838199" y="2857500"/>
            <a:ext cx="5918200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769F8EB-7B5E-3A5F-B587-5668EA965B61}"/>
              </a:ext>
            </a:extLst>
          </p:cNvPr>
          <p:cNvSpPr txBox="1"/>
          <p:nvPr userDrawn="1"/>
        </p:nvSpPr>
        <p:spPr>
          <a:xfrm>
            <a:off x="0" y="7013882"/>
            <a:ext cx="12192001" cy="84873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1200" i="1" dirty="0">
                <a:solidFill>
                  <a:schemeClr val="tx1"/>
                </a:solidFill>
                <a:latin typeface="+mn-lt"/>
              </a:rPr>
              <a:t>Add image: Click placeholder icon &gt; select image from storage &gt; check sizing/formatting by selecting image then “Crop”</a:t>
            </a:r>
          </a:p>
          <a:p>
            <a:pPr algn="ctr"/>
            <a:r>
              <a:rPr lang="en-US" sz="1200" i="1" dirty="0">
                <a:solidFill>
                  <a:schemeClr val="tx1"/>
                </a:solidFill>
                <a:latin typeface="+mn-lt"/>
              </a:rPr>
              <a:t>Change image/icon: Select image/graphic &gt; go to Image Format tab &gt; Under “Change” find “Change Image” select Device/Stock Images or Icons</a:t>
            </a:r>
          </a:p>
          <a:p>
            <a:pPr algn="ctr"/>
            <a:r>
              <a:rPr lang="en-US" sz="1200" i="1" dirty="0">
                <a:solidFill>
                  <a:schemeClr val="tx1"/>
                </a:solidFill>
                <a:latin typeface="+mn-lt"/>
              </a:rPr>
              <a:t>Contact Dustin for assistance</a:t>
            </a:r>
          </a:p>
        </p:txBody>
      </p:sp>
    </p:spTree>
    <p:extLst>
      <p:ext uri="{BB962C8B-B14F-4D97-AF65-F5344CB8AC3E}">
        <p14:creationId xmlns:p14="http://schemas.microsoft.com/office/powerpoint/2010/main" val="1752401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7">
            <a:extLst>
              <a:ext uri="{FF2B5EF4-FFF2-40B4-BE49-F238E27FC236}">
                <a16:creationId xmlns:a16="http://schemas.microsoft.com/office/drawing/2014/main" id="{9D1C8333-B766-B822-B6AE-B3B0FC157406}"/>
              </a:ext>
            </a:extLst>
          </p:cNvPr>
          <p:cNvGrpSpPr/>
          <p:nvPr userDrawn="1"/>
        </p:nvGrpSpPr>
        <p:grpSpPr>
          <a:xfrm rot="-1788976">
            <a:off x="11685874" y="-3029250"/>
            <a:ext cx="1801312" cy="8967629"/>
            <a:chOff x="0" y="0"/>
            <a:chExt cx="711630" cy="3542767"/>
          </a:xfrm>
        </p:grpSpPr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0B22F961-353D-9FDE-A91B-71013416DF2A}"/>
                </a:ext>
              </a:extLst>
            </p:cNvPr>
            <p:cNvSpPr/>
            <p:nvPr/>
          </p:nvSpPr>
          <p:spPr>
            <a:xfrm>
              <a:off x="0" y="0"/>
              <a:ext cx="711630" cy="3542767"/>
            </a:xfrm>
            <a:custGeom>
              <a:avLst/>
              <a:gdLst/>
              <a:ahLst/>
              <a:cxnLst/>
              <a:rect l="l" t="t" r="r" b="b"/>
              <a:pathLst>
                <a:path w="711630" h="3542767">
                  <a:moveTo>
                    <a:pt x="0" y="0"/>
                  </a:moveTo>
                  <a:lnTo>
                    <a:pt x="711630" y="0"/>
                  </a:lnTo>
                  <a:lnTo>
                    <a:pt x="711630" y="3542767"/>
                  </a:lnTo>
                  <a:lnTo>
                    <a:pt x="0" y="3542767"/>
                  </a:lnTo>
                  <a:close/>
                </a:path>
              </a:pathLst>
            </a:custGeom>
            <a:solidFill>
              <a:schemeClr val="accent3"/>
            </a:solidFill>
          </p:spPr>
        </p:sp>
        <p:sp>
          <p:nvSpPr>
            <p:cNvPr id="21" name="TextBox 9">
              <a:extLst>
                <a:ext uri="{FF2B5EF4-FFF2-40B4-BE49-F238E27FC236}">
                  <a16:creationId xmlns:a16="http://schemas.microsoft.com/office/drawing/2014/main" id="{0891CB07-A2E5-BB79-E0F0-7324DEF5F45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grpSp>
        <p:nvGrpSpPr>
          <p:cNvPr id="23" name="Group 10">
            <a:extLst>
              <a:ext uri="{FF2B5EF4-FFF2-40B4-BE49-F238E27FC236}">
                <a16:creationId xmlns:a16="http://schemas.microsoft.com/office/drawing/2014/main" id="{4108F422-EFD8-9E58-AC36-662C42FE111A}"/>
              </a:ext>
            </a:extLst>
          </p:cNvPr>
          <p:cNvGrpSpPr/>
          <p:nvPr userDrawn="1"/>
        </p:nvGrpSpPr>
        <p:grpSpPr>
          <a:xfrm rot="-1800000">
            <a:off x="10805914" y="-1779606"/>
            <a:ext cx="1411617" cy="8967629"/>
            <a:chOff x="0" y="0"/>
            <a:chExt cx="557676" cy="3542767"/>
          </a:xfrm>
        </p:grpSpPr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AB405711-14E7-1664-4413-4FD95AD8B1B2}"/>
                </a:ext>
              </a:extLst>
            </p:cNvPr>
            <p:cNvSpPr/>
            <p:nvPr/>
          </p:nvSpPr>
          <p:spPr>
            <a:xfrm>
              <a:off x="0" y="0"/>
              <a:ext cx="557676" cy="3542767"/>
            </a:xfrm>
            <a:custGeom>
              <a:avLst/>
              <a:gdLst/>
              <a:ahLst/>
              <a:cxnLst/>
              <a:rect l="l" t="t" r="r" b="b"/>
              <a:pathLst>
                <a:path w="557676" h="3542767">
                  <a:moveTo>
                    <a:pt x="0" y="0"/>
                  </a:moveTo>
                  <a:lnTo>
                    <a:pt x="557676" y="0"/>
                  </a:lnTo>
                  <a:lnTo>
                    <a:pt x="557676" y="3542767"/>
                  </a:lnTo>
                  <a:lnTo>
                    <a:pt x="0" y="3542767"/>
                  </a:lnTo>
                  <a:close/>
                </a:path>
              </a:pathLst>
            </a:custGeom>
            <a:solidFill>
              <a:srgbClr val="0049C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TextBox 12">
              <a:extLst>
                <a:ext uri="{FF2B5EF4-FFF2-40B4-BE49-F238E27FC236}">
                  <a16:creationId xmlns:a16="http://schemas.microsoft.com/office/drawing/2014/main" id="{93F0D5E8-D19C-30B9-454F-E7073DC03AB6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037D7E1B-A196-7C17-14C5-A30BF9A0B2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7253" y="1690342"/>
            <a:ext cx="5949105" cy="5167658"/>
          </a:xfrm>
          <a:prstGeom prst="triangle">
            <a:avLst/>
          </a:prstGeom>
          <a:solidFill>
            <a:schemeClr val="accent5">
              <a:alpha val="76000"/>
            </a:schemeClr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752DA-5B5B-8987-19AD-A3ACF53EB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10133" cy="4351338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33E40F-71FE-E9F7-1E6D-6D70D56C6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B2163C-DE94-6915-9459-A41D7FA87DAB}"/>
              </a:ext>
            </a:extLst>
          </p:cNvPr>
          <p:cNvSpPr txBox="1"/>
          <p:nvPr userDrawn="1"/>
        </p:nvSpPr>
        <p:spPr>
          <a:xfrm>
            <a:off x="0" y="7013882"/>
            <a:ext cx="12192001" cy="84873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1200" i="1" dirty="0">
                <a:solidFill>
                  <a:schemeClr val="tx1"/>
                </a:solidFill>
                <a:latin typeface="+mn-lt"/>
              </a:rPr>
              <a:t>Add image: Click placeholder icon &gt; select image from storage &gt; check sizing/formatting by selecting image then “Crop”</a:t>
            </a:r>
          </a:p>
          <a:p>
            <a:pPr algn="ctr"/>
            <a:r>
              <a:rPr lang="en-US" sz="1200" i="1" dirty="0">
                <a:solidFill>
                  <a:schemeClr val="tx1"/>
                </a:solidFill>
                <a:latin typeface="+mn-lt"/>
              </a:rPr>
              <a:t>Change image/icon: Select image/graphic &gt; go to Image Format tab &gt; Under “Change” find “Change Image” select Device/Stock Images or Icons</a:t>
            </a:r>
          </a:p>
          <a:p>
            <a:pPr algn="ctr"/>
            <a:r>
              <a:rPr lang="en-US" sz="1200" i="1" dirty="0">
                <a:solidFill>
                  <a:schemeClr val="tx1"/>
                </a:solidFill>
                <a:latin typeface="+mn-lt"/>
              </a:rPr>
              <a:t>Contact Dustin for assistance</a:t>
            </a:r>
          </a:p>
        </p:txBody>
      </p:sp>
    </p:spTree>
    <p:extLst>
      <p:ext uri="{BB962C8B-B14F-4D97-AF65-F5344CB8AC3E}">
        <p14:creationId xmlns:p14="http://schemas.microsoft.com/office/powerpoint/2010/main" val="388904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7">
            <a:extLst>
              <a:ext uri="{FF2B5EF4-FFF2-40B4-BE49-F238E27FC236}">
                <a16:creationId xmlns:a16="http://schemas.microsoft.com/office/drawing/2014/main" id="{4D4337A4-5493-F336-4764-E4B35FE6EA0D}"/>
              </a:ext>
            </a:extLst>
          </p:cNvPr>
          <p:cNvGrpSpPr/>
          <p:nvPr userDrawn="1"/>
        </p:nvGrpSpPr>
        <p:grpSpPr>
          <a:xfrm rot="-1788976">
            <a:off x="11685874" y="-3029250"/>
            <a:ext cx="1801312" cy="8967629"/>
            <a:chOff x="0" y="0"/>
            <a:chExt cx="711630" cy="3542767"/>
          </a:xfrm>
        </p:grpSpPr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5349D5E-43A3-AF49-613B-A50DCB6582DA}"/>
                </a:ext>
              </a:extLst>
            </p:cNvPr>
            <p:cNvSpPr/>
            <p:nvPr/>
          </p:nvSpPr>
          <p:spPr>
            <a:xfrm>
              <a:off x="0" y="0"/>
              <a:ext cx="711630" cy="3542767"/>
            </a:xfrm>
            <a:custGeom>
              <a:avLst/>
              <a:gdLst/>
              <a:ahLst/>
              <a:cxnLst/>
              <a:rect l="l" t="t" r="r" b="b"/>
              <a:pathLst>
                <a:path w="711630" h="3542767">
                  <a:moveTo>
                    <a:pt x="0" y="0"/>
                  </a:moveTo>
                  <a:lnTo>
                    <a:pt x="711630" y="0"/>
                  </a:lnTo>
                  <a:lnTo>
                    <a:pt x="711630" y="3542767"/>
                  </a:lnTo>
                  <a:lnTo>
                    <a:pt x="0" y="3542767"/>
                  </a:lnTo>
                  <a:close/>
                </a:path>
              </a:pathLst>
            </a:custGeom>
            <a:solidFill>
              <a:schemeClr val="accent3"/>
            </a:solidFill>
          </p:spPr>
        </p:sp>
        <p:sp>
          <p:nvSpPr>
            <p:cNvPr id="18" name="TextBox 9">
              <a:extLst>
                <a:ext uri="{FF2B5EF4-FFF2-40B4-BE49-F238E27FC236}">
                  <a16:creationId xmlns:a16="http://schemas.microsoft.com/office/drawing/2014/main" id="{7F5AB402-900D-EA06-D238-2D5A17FADBA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grpSp>
        <p:nvGrpSpPr>
          <p:cNvPr id="19" name="Group 10">
            <a:extLst>
              <a:ext uri="{FF2B5EF4-FFF2-40B4-BE49-F238E27FC236}">
                <a16:creationId xmlns:a16="http://schemas.microsoft.com/office/drawing/2014/main" id="{2647F0A6-C60E-4DCC-87AC-051B7F7CBA93}"/>
              </a:ext>
            </a:extLst>
          </p:cNvPr>
          <p:cNvGrpSpPr/>
          <p:nvPr userDrawn="1"/>
        </p:nvGrpSpPr>
        <p:grpSpPr>
          <a:xfrm rot="-1800000">
            <a:off x="10805914" y="-1779606"/>
            <a:ext cx="1411617" cy="8967629"/>
            <a:chOff x="0" y="0"/>
            <a:chExt cx="557676" cy="3542767"/>
          </a:xfrm>
        </p:grpSpPr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E6496160-5585-5E3A-B9AC-49BFA084439C}"/>
                </a:ext>
              </a:extLst>
            </p:cNvPr>
            <p:cNvSpPr/>
            <p:nvPr/>
          </p:nvSpPr>
          <p:spPr>
            <a:xfrm>
              <a:off x="0" y="0"/>
              <a:ext cx="557676" cy="3542767"/>
            </a:xfrm>
            <a:custGeom>
              <a:avLst/>
              <a:gdLst/>
              <a:ahLst/>
              <a:cxnLst/>
              <a:rect l="l" t="t" r="r" b="b"/>
              <a:pathLst>
                <a:path w="557676" h="3542767">
                  <a:moveTo>
                    <a:pt x="0" y="0"/>
                  </a:moveTo>
                  <a:lnTo>
                    <a:pt x="557676" y="0"/>
                  </a:lnTo>
                  <a:lnTo>
                    <a:pt x="557676" y="3542767"/>
                  </a:lnTo>
                  <a:lnTo>
                    <a:pt x="0" y="3542767"/>
                  </a:lnTo>
                  <a:close/>
                </a:path>
              </a:pathLst>
            </a:custGeom>
            <a:solidFill>
              <a:srgbClr val="0049C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TextBox 12">
              <a:extLst>
                <a:ext uri="{FF2B5EF4-FFF2-40B4-BE49-F238E27FC236}">
                  <a16:creationId xmlns:a16="http://schemas.microsoft.com/office/drawing/2014/main" id="{91E38281-575F-41AC-820B-809F29427676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8A6AF2C-98E6-0BA7-DA3D-DEEB7CA64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8932E-8C88-622E-4331-8BAD34A638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solidFill>
            <a:schemeClr val="bg1">
              <a:alpha val="90000"/>
            </a:schemeClr>
          </a:solidFill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FEA356-669E-2B11-DA01-B4859DD57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solidFill>
            <a:schemeClr val="bg1">
              <a:alpha val="90000"/>
            </a:schemeClr>
          </a:solidFill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DC66A6-8F8F-50C6-38E6-C6D69D7BAD8E}"/>
              </a:ext>
            </a:extLst>
          </p:cNvPr>
          <p:cNvSpPr txBox="1"/>
          <p:nvPr userDrawn="1"/>
        </p:nvSpPr>
        <p:spPr>
          <a:xfrm>
            <a:off x="0" y="7013882"/>
            <a:ext cx="12192001" cy="84873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1200" i="1" dirty="0">
                <a:solidFill>
                  <a:schemeClr val="tx1"/>
                </a:solidFill>
                <a:latin typeface="+mn-lt"/>
              </a:rPr>
              <a:t>Add image: Click placeholder icon &gt; select image from storage &gt; check sizing/formatting by selecting image then “Crop”</a:t>
            </a:r>
          </a:p>
          <a:p>
            <a:pPr algn="ctr"/>
            <a:r>
              <a:rPr lang="en-US" sz="1200" i="1" dirty="0">
                <a:solidFill>
                  <a:schemeClr val="tx1"/>
                </a:solidFill>
                <a:latin typeface="+mn-lt"/>
              </a:rPr>
              <a:t>Change image/icon: Select image/graphic &gt; go to Image Format tab &gt; Under “Change” find “Change Image” select Device/Stock Images or Icons</a:t>
            </a:r>
          </a:p>
          <a:p>
            <a:pPr algn="ctr"/>
            <a:r>
              <a:rPr lang="en-US" sz="1200" i="1" dirty="0">
                <a:solidFill>
                  <a:schemeClr val="tx1"/>
                </a:solidFill>
                <a:latin typeface="+mn-lt"/>
              </a:rPr>
              <a:t>Contact Dustin for assistance</a:t>
            </a:r>
          </a:p>
        </p:txBody>
      </p:sp>
    </p:spTree>
    <p:extLst>
      <p:ext uri="{BB962C8B-B14F-4D97-AF65-F5344CB8AC3E}">
        <p14:creationId xmlns:p14="http://schemas.microsoft.com/office/powerpoint/2010/main" val="4098722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7">
            <a:extLst>
              <a:ext uri="{FF2B5EF4-FFF2-40B4-BE49-F238E27FC236}">
                <a16:creationId xmlns:a16="http://schemas.microsoft.com/office/drawing/2014/main" id="{D32650F9-1CB1-FAC6-0556-0BE587D98324}"/>
              </a:ext>
            </a:extLst>
          </p:cNvPr>
          <p:cNvGrpSpPr/>
          <p:nvPr userDrawn="1"/>
        </p:nvGrpSpPr>
        <p:grpSpPr>
          <a:xfrm rot="-1788976">
            <a:off x="11685874" y="-3029250"/>
            <a:ext cx="1801312" cy="8967629"/>
            <a:chOff x="0" y="0"/>
            <a:chExt cx="711630" cy="3542767"/>
          </a:xfrm>
        </p:grpSpPr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498BB97D-FA8E-FA9C-A177-5D27FBBF6467}"/>
                </a:ext>
              </a:extLst>
            </p:cNvPr>
            <p:cNvSpPr/>
            <p:nvPr/>
          </p:nvSpPr>
          <p:spPr>
            <a:xfrm>
              <a:off x="0" y="0"/>
              <a:ext cx="711630" cy="3542767"/>
            </a:xfrm>
            <a:custGeom>
              <a:avLst/>
              <a:gdLst/>
              <a:ahLst/>
              <a:cxnLst/>
              <a:rect l="l" t="t" r="r" b="b"/>
              <a:pathLst>
                <a:path w="711630" h="3542767">
                  <a:moveTo>
                    <a:pt x="0" y="0"/>
                  </a:moveTo>
                  <a:lnTo>
                    <a:pt x="711630" y="0"/>
                  </a:lnTo>
                  <a:lnTo>
                    <a:pt x="711630" y="3542767"/>
                  </a:lnTo>
                  <a:lnTo>
                    <a:pt x="0" y="3542767"/>
                  </a:lnTo>
                  <a:close/>
                </a:path>
              </a:pathLst>
            </a:custGeom>
            <a:solidFill>
              <a:schemeClr val="accent3"/>
            </a:solidFill>
          </p:spPr>
        </p:sp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1BCCAA25-185F-7F1F-2BDD-E0C9D7E99EE5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grpSp>
        <p:nvGrpSpPr>
          <p:cNvPr id="28" name="Group 10">
            <a:extLst>
              <a:ext uri="{FF2B5EF4-FFF2-40B4-BE49-F238E27FC236}">
                <a16:creationId xmlns:a16="http://schemas.microsoft.com/office/drawing/2014/main" id="{7BF6C04D-B3EC-6A3C-6EF2-68D85FBC7B1C}"/>
              </a:ext>
            </a:extLst>
          </p:cNvPr>
          <p:cNvGrpSpPr/>
          <p:nvPr userDrawn="1"/>
        </p:nvGrpSpPr>
        <p:grpSpPr>
          <a:xfrm rot="-1800000">
            <a:off x="10805914" y="-1779606"/>
            <a:ext cx="1411617" cy="8967629"/>
            <a:chOff x="0" y="0"/>
            <a:chExt cx="557676" cy="3542767"/>
          </a:xfrm>
        </p:grpSpPr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ECDA58EB-57EB-B934-7AAE-0487448C3C6E}"/>
                </a:ext>
              </a:extLst>
            </p:cNvPr>
            <p:cNvSpPr/>
            <p:nvPr/>
          </p:nvSpPr>
          <p:spPr>
            <a:xfrm>
              <a:off x="0" y="0"/>
              <a:ext cx="557676" cy="3542767"/>
            </a:xfrm>
            <a:custGeom>
              <a:avLst/>
              <a:gdLst/>
              <a:ahLst/>
              <a:cxnLst/>
              <a:rect l="l" t="t" r="r" b="b"/>
              <a:pathLst>
                <a:path w="557676" h="3542767">
                  <a:moveTo>
                    <a:pt x="0" y="0"/>
                  </a:moveTo>
                  <a:lnTo>
                    <a:pt x="557676" y="0"/>
                  </a:lnTo>
                  <a:lnTo>
                    <a:pt x="557676" y="3542767"/>
                  </a:lnTo>
                  <a:lnTo>
                    <a:pt x="0" y="3542767"/>
                  </a:lnTo>
                  <a:close/>
                </a:path>
              </a:pathLst>
            </a:custGeom>
            <a:solidFill>
              <a:srgbClr val="0049C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TextBox 12">
              <a:extLst>
                <a:ext uri="{FF2B5EF4-FFF2-40B4-BE49-F238E27FC236}">
                  <a16:creationId xmlns:a16="http://schemas.microsoft.com/office/drawing/2014/main" id="{E2223A76-3801-7E81-FF5A-3E84B67CB37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9B1E462-5C83-8507-753F-A125BB7D1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ED3DB-CDF1-47C7-C8C9-B0F0791D5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5625"/>
            <a:ext cx="5157787" cy="596935"/>
          </a:xfrm>
          <a:solidFill>
            <a:schemeClr val="bg1">
              <a:alpha val="90000"/>
            </a:schemeClr>
          </a:solidFill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007D7-9C64-77E0-6686-397181C90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75776"/>
            <a:ext cx="5157787" cy="3564674"/>
          </a:xfrm>
          <a:solidFill>
            <a:schemeClr val="bg1">
              <a:alpha val="90000"/>
            </a:schemeClr>
          </a:solidFill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  <a:lvl2pPr>
              <a:spcBef>
                <a:spcPts val="0"/>
              </a:spcBef>
              <a:spcAft>
                <a:spcPts val="1200"/>
              </a:spcAft>
              <a:defRPr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D47451-944F-37B9-4F5C-6440901AB3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5625"/>
            <a:ext cx="5183188" cy="596935"/>
          </a:xfrm>
          <a:solidFill>
            <a:schemeClr val="bg1">
              <a:alpha val="90000"/>
            </a:schemeClr>
          </a:solidFill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FA47A3-82E3-A769-478C-9653AC6360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75776"/>
            <a:ext cx="5183188" cy="3564674"/>
          </a:xfrm>
          <a:solidFill>
            <a:schemeClr val="bg1">
              <a:alpha val="90000"/>
            </a:schemeClr>
          </a:solidFill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  <a:lvl2pPr>
              <a:spcBef>
                <a:spcPts val="0"/>
              </a:spcBef>
              <a:spcAft>
                <a:spcPts val="1200"/>
              </a:spcAft>
              <a:defRPr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3015B1-37D6-3DCF-5EAB-BC0D88CFA472}"/>
              </a:ext>
            </a:extLst>
          </p:cNvPr>
          <p:cNvSpPr txBox="1"/>
          <p:nvPr userDrawn="1"/>
        </p:nvSpPr>
        <p:spPr>
          <a:xfrm>
            <a:off x="0" y="7013882"/>
            <a:ext cx="12192001" cy="84873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1200" i="1" dirty="0">
                <a:solidFill>
                  <a:schemeClr val="tx1"/>
                </a:solidFill>
                <a:latin typeface="+mn-lt"/>
              </a:rPr>
              <a:t>Add image: Click placeholder icon &gt; select image from storage &gt; check sizing/formatting by selecting image then “Crop”</a:t>
            </a:r>
          </a:p>
          <a:p>
            <a:pPr algn="ctr"/>
            <a:r>
              <a:rPr lang="en-US" sz="1200" i="1" dirty="0">
                <a:solidFill>
                  <a:schemeClr val="tx1"/>
                </a:solidFill>
                <a:latin typeface="+mn-lt"/>
              </a:rPr>
              <a:t>Change image/icon: Select image/graphic &gt; go to Image Format tab &gt; Under “Change” find “Change Image” select Device/Stock Images or Icons</a:t>
            </a:r>
          </a:p>
          <a:p>
            <a:pPr algn="ctr"/>
            <a:r>
              <a:rPr lang="en-US" sz="1200" i="1" dirty="0">
                <a:solidFill>
                  <a:schemeClr val="tx1"/>
                </a:solidFill>
                <a:latin typeface="+mn-lt"/>
              </a:rPr>
              <a:t>Contact Dustin for assistance</a:t>
            </a:r>
          </a:p>
        </p:txBody>
      </p:sp>
    </p:spTree>
    <p:extLst>
      <p:ext uri="{BB962C8B-B14F-4D97-AF65-F5344CB8AC3E}">
        <p14:creationId xmlns:p14="http://schemas.microsoft.com/office/powerpoint/2010/main" val="359557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7">
            <a:extLst>
              <a:ext uri="{FF2B5EF4-FFF2-40B4-BE49-F238E27FC236}">
                <a16:creationId xmlns:a16="http://schemas.microsoft.com/office/drawing/2014/main" id="{C02E3923-595E-38DC-B1BD-4C3F22E78166}"/>
              </a:ext>
            </a:extLst>
          </p:cNvPr>
          <p:cNvGrpSpPr/>
          <p:nvPr userDrawn="1"/>
        </p:nvGrpSpPr>
        <p:grpSpPr>
          <a:xfrm rot="-1788976">
            <a:off x="11685874" y="-3029250"/>
            <a:ext cx="1801312" cy="8967629"/>
            <a:chOff x="0" y="0"/>
            <a:chExt cx="711630" cy="3542767"/>
          </a:xfrm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F249A9B1-2297-F874-199D-6A30A963F14E}"/>
                </a:ext>
              </a:extLst>
            </p:cNvPr>
            <p:cNvSpPr/>
            <p:nvPr/>
          </p:nvSpPr>
          <p:spPr>
            <a:xfrm>
              <a:off x="0" y="0"/>
              <a:ext cx="711630" cy="3542767"/>
            </a:xfrm>
            <a:custGeom>
              <a:avLst/>
              <a:gdLst/>
              <a:ahLst/>
              <a:cxnLst/>
              <a:rect l="l" t="t" r="r" b="b"/>
              <a:pathLst>
                <a:path w="711630" h="3542767">
                  <a:moveTo>
                    <a:pt x="0" y="0"/>
                  </a:moveTo>
                  <a:lnTo>
                    <a:pt x="711630" y="0"/>
                  </a:lnTo>
                  <a:lnTo>
                    <a:pt x="711630" y="3542767"/>
                  </a:lnTo>
                  <a:lnTo>
                    <a:pt x="0" y="3542767"/>
                  </a:lnTo>
                  <a:close/>
                </a:path>
              </a:pathLst>
            </a:custGeom>
            <a:solidFill>
              <a:schemeClr val="accent3"/>
            </a:solidFill>
          </p:spPr>
        </p:sp>
        <p:sp>
          <p:nvSpPr>
            <p:cNvPr id="16" name="TextBox 9">
              <a:extLst>
                <a:ext uri="{FF2B5EF4-FFF2-40B4-BE49-F238E27FC236}">
                  <a16:creationId xmlns:a16="http://schemas.microsoft.com/office/drawing/2014/main" id="{121960C6-D193-6F4E-3E84-635A1148206A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grpSp>
        <p:nvGrpSpPr>
          <p:cNvPr id="17" name="Group 10">
            <a:extLst>
              <a:ext uri="{FF2B5EF4-FFF2-40B4-BE49-F238E27FC236}">
                <a16:creationId xmlns:a16="http://schemas.microsoft.com/office/drawing/2014/main" id="{5BD11CB1-81F6-0F2D-1D37-3EC293C09D38}"/>
              </a:ext>
            </a:extLst>
          </p:cNvPr>
          <p:cNvGrpSpPr/>
          <p:nvPr userDrawn="1"/>
        </p:nvGrpSpPr>
        <p:grpSpPr>
          <a:xfrm rot="-1800000">
            <a:off x="10805914" y="-1779606"/>
            <a:ext cx="1411617" cy="8967629"/>
            <a:chOff x="0" y="0"/>
            <a:chExt cx="557676" cy="3542767"/>
          </a:xfrm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A8D9D5C-6BA3-617C-43E9-A17A959AC009}"/>
                </a:ext>
              </a:extLst>
            </p:cNvPr>
            <p:cNvSpPr/>
            <p:nvPr/>
          </p:nvSpPr>
          <p:spPr>
            <a:xfrm>
              <a:off x="0" y="0"/>
              <a:ext cx="557676" cy="3542767"/>
            </a:xfrm>
            <a:custGeom>
              <a:avLst/>
              <a:gdLst/>
              <a:ahLst/>
              <a:cxnLst/>
              <a:rect l="l" t="t" r="r" b="b"/>
              <a:pathLst>
                <a:path w="557676" h="3542767">
                  <a:moveTo>
                    <a:pt x="0" y="0"/>
                  </a:moveTo>
                  <a:lnTo>
                    <a:pt x="557676" y="0"/>
                  </a:lnTo>
                  <a:lnTo>
                    <a:pt x="557676" y="3542767"/>
                  </a:lnTo>
                  <a:lnTo>
                    <a:pt x="0" y="3542767"/>
                  </a:lnTo>
                  <a:close/>
                </a:path>
              </a:pathLst>
            </a:custGeom>
            <a:solidFill>
              <a:srgbClr val="0049C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4410FC1F-FEA3-C317-E0F6-FE9992DF3DF7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800"/>
            </a:p>
          </p:txBody>
        </p:sp>
      </p:grpSp>
      <p:sp>
        <p:nvSpPr>
          <p:cNvPr id="20" name="Picture Placeholder 29">
            <a:extLst>
              <a:ext uri="{FF2B5EF4-FFF2-40B4-BE49-F238E27FC236}">
                <a16:creationId xmlns:a16="http://schemas.microsoft.com/office/drawing/2014/main" id="{A7041629-1500-DB26-8D3D-C179DC6F02C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7253" y="1690342"/>
            <a:ext cx="5949105" cy="5167658"/>
          </a:xfrm>
          <a:prstGeom prst="triangle">
            <a:avLst/>
          </a:prstGeom>
          <a:solidFill>
            <a:schemeClr val="accent5">
              <a:alpha val="76000"/>
            </a:schemeClr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A83AF1-0589-E494-A7E3-B7A3172C4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2BEAB0-033E-A1B6-5DD1-FFDD9AA352E5}"/>
              </a:ext>
            </a:extLst>
          </p:cNvPr>
          <p:cNvSpPr txBox="1"/>
          <p:nvPr userDrawn="1"/>
        </p:nvSpPr>
        <p:spPr>
          <a:xfrm>
            <a:off x="0" y="7013882"/>
            <a:ext cx="12192001" cy="84873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1200" i="1" dirty="0">
                <a:solidFill>
                  <a:schemeClr val="tx1"/>
                </a:solidFill>
                <a:latin typeface="+mn-lt"/>
              </a:rPr>
              <a:t>Add image: Click placeholder icon &gt; select image from storage &gt; check sizing/formatting by selecting image then “Crop”</a:t>
            </a:r>
          </a:p>
          <a:p>
            <a:pPr algn="ctr"/>
            <a:r>
              <a:rPr lang="en-US" sz="1200" i="1" dirty="0">
                <a:solidFill>
                  <a:schemeClr val="tx1"/>
                </a:solidFill>
                <a:latin typeface="+mn-lt"/>
              </a:rPr>
              <a:t>Change image/icon: Select image/graphic &gt; go to Image Format tab &gt; Under “Change” find “Change Image” select Device/Stock Images or Icons</a:t>
            </a:r>
          </a:p>
          <a:p>
            <a:pPr algn="ctr"/>
            <a:r>
              <a:rPr lang="en-US" sz="1200" i="1" dirty="0">
                <a:solidFill>
                  <a:schemeClr val="tx1"/>
                </a:solidFill>
                <a:latin typeface="+mn-lt"/>
              </a:rPr>
              <a:t>Contact Dustin for assistance</a:t>
            </a:r>
          </a:p>
        </p:txBody>
      </p:sp>
    </p:spTree>
    <p:extLst>
      <p:ext uri="{BB962C8B-B14F-4D97-AF65-F5344CB8AC3E}">
        <p14:creationId xmlns:p14="http://schemas.microsoft.com/office/powerpoint/2010/main" val="53776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7F18288-2D6A-9445-F38A-939B84875D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696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Subjec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9">
            <a:extLst>
              <a:ext uri="{FF2B5EF4-FFF2-40B4-BE49-F238E27FC236}">
                <a16:creationId xmlns:a16="http://schemas.microsoft.com/office/drawing/2014/main" id="{59A14920-D1AB-5722-B66F-2744DB27160C}"/>
              </a:ext>
            </a:extLst>
          </p:cNvPr>
          <p:cNvSpPr/>
          <p:nvPr userDrawn="1"/>
        </p:nvSpPr>
        <p:spPr>
          <a:xfrm>
            <a:off x="-796393" y="-364768"/>
            <a:ext cx="13494536" cy="2051952"/>
          </a:xfrm>
          <a:custGeom>
            <a:avLst/>
            <a:gdLst>
              <a:gd name="connsiteX0" fmla="*/ 203200 w 1402453"/>
              <a:gd name="connsiteY0" fmla="*/ 0 h 609600"/>
              <a:gd name="connsiteX1" fmla="*/ 1402453 w 1402453"/>
              <a:gd name="connsiteY1" fmla="*/ 390049 h 609600"/>
              <a:gd name="connsiteX2" fmla="*/ 1328682 w 1402453"/>
              <a:gd name="connsiteY2" fmla="*/ 609600 h 609600"/>
              <a:gd name="connsiteX3" fmla="*/ 0 w 1402453"/>
              <a:gd name="connsiteY3" fmla="*/ 609600 h 609600"/>
              <a:gd name="connsiteX4" fmla="*/ 203200 w 1402453"/>
              <a:gd name="connsiteY4" fmla="*/ 0 h 609600"/>
              <a:gd name="connsiteX0" fmla="*/ 77292 w 1402453"/>
              <a:gd name="connsiteY0" fmla="*/ 0 h 229236"/>
              <a:gd name="connsiteX1" fmla="*/ 1402453 w 1402453"/>
              <a:gd name="connsiteY1" fmla="*/ 9685 h 229236"/>
              <a:gd name="connsiteX2" fmla="*/ 1328682 w 1402453"/>
              <a:gd name="connsiteY2" fmla="*/ 229236 h 229236"/>
              <a:gd name="connsiteX3" fmla="*/ 0 w 1402453"/>
              <a:gd name="connsiteY3" fmla="*/ 229236 h 229236"/>
              <a:gd name="connsiteX4" fmla="*/ 77292 w 1402453"/>
              <a:gd name="connsiteY4" fmla="*/ 0 h 229236"/>
              <a:gd name="connsiteX0" fmla="*/ 75531 w 1402453"/>
              <a:gd name="connsiteY0" fmla="*/ 8805 h 219551"/>
              <a:gd name="connsiteX1" fmla="*/ 1402453 w 1402453"/>
              <a:gd name="connsiteY1" fmla="*/ 0 h 219551"/>
              <a:gd name="connsiteX2" fmla="*/ 1328682 w 1402453"/>
              <a:gd name="connsiteY2" fmla="*/ 219551 h 219551"/>
              <a:gd name="connsiteX3" fmla="*/ 0 w 1402453"/>
              <a:gd name="connsiteY3" fmla="*/ 219551 h 219551"/>
              <a:gd name="connsiteX4" fmla="*/ 75531 w 1402453"/>
              <a:gd name="connsiteY4" fmla="*/ 8805 h 219551"/>
              <a:gd name="connsiteX0" fmla="*/ 75531 w 1404214"/>
              <a:gd name="connsiteY0" fmla="*/ 0 h 210746"/>
              <a:gd name="connsiteX1" fmla="*/ 1404214 w 1404214"/>
              <a:gd name="connsiteY1" fmla="*/ 21131 h 210746"/>
              <a:gd name="connsiteX2" fmla="*/ 1328682 w 1404214"/>
              <a:gd name="connsiteY2" fmla="*/ 210746 h 210746"/>
              <a:gd name="connsiteX3" fmla="*/ 0 w 1404214"/>
              <a:gd name="connsiteY3" fmla="*/ 210746 h 210746"/>
              <a:gd name="connsiteX4" fmla="*/ 75531 w 1404214"/>
              <a:gd name="connsiteY4" fmla="*/ 0 h 210746"/>
              <a:gd name="connsiteX0" fmla="*/ 75531 w 1403334"/>
              <a:gd name="connsiteY0" fmla="*/ 2642 h 213388"/>
              <a:gd name="connsiteX1" fmla="*/ 1403334 w 1403334"/>
              <a:gd name="connsiteY1" fmla="*/ 0 h 213388"/>
              <a:gd name="connsiteX2" fmla="*/ 1328682 w 1403334"/>
              <a:gd name="connsiteY2" fmla="*/ 213388 h 213388"/>
              <a:gd name="connsiteX3" fmla="*/ 0 w 1403334"/>
              <a:gd name="connsiteY3" fmla="*/ 213388 h 213388"/>
              <a:gd name="connsiteX4" fmla="*/ 75531 w 1403334"/>
              <a:gd name="connsiteY4" fmla="*/ 2642 h 21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3334" h="213388">
                <a:moveTo>
                  <a:pt x="75531" y="2642"/>
                </a:moveTo>
                <a:lnTo>
                  <a:pt x="1403334" y="0"/>
                </a:lnTo>
                <a:lnTo>
                  <a:pt x="1328682" y="213388"/>
                </a:lnTo>
                <a:lnTo>
                  <a:pt x="0" y="213388"/>
                </a:lnTo>
                <a:lnTo>
                  <a:pt x="75531" y="2642"/>
                </a:lnTo>
                <a:close/>
              </a:path>
            </a:pathLst>
          </a:custGeom>
          <a:solidFill>
            <a:srgbClr val="02409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1" name="Freeform 3">
            <a:extLst>
              <a:ext uri="{FF2B5EF4-FFF2-40B4-BE49-F238E27FC236}">
                <a16:creationId xmlns:a16="http://schemas.microsoft.com/office/drawing/2014/main" id="{41A0F669-697B-D2EC-3BBD-4D1992F723E1}"/>
              </a:ext>
            </a:extLst>
          </p:cNvPr>
          <p:cNvSpPr/>
          <p:nvPr userDrawn="1"/>
        </p:nvSpPr>
        <p:spPr>
          <a:xfrm rot="19811024">
            <a:off x="10805914" y="-1779606"/>
            <a:ext cx="1411617" cy="8967629"/>
          </a:xfrm>
          <a:custGeom>
            <a:avLst/>
            <a:gdLst/>
            <a:ahLst/>
            <a:cxnLst/>
            <a:rect l="l" t="t" r="r" b="b"/>
            <a:pathLst>
              <a:path w="557676" h="3542767">
                <a:moveTo>
                  <a:pt x="0" y="0"/>
                </a:moveTo>
                <a:lnTo>
                  <a:pt x="557676" y="0"/>
                </a:lnTo>
                <a:lnTo>
                  <a:pt x="557676" y="3542767"/>
                </a:lnTo>
                <a:lnTo>
                  <a:pt x="0" y="3542767"/>
                </a:lnTo>
                <a:close/>
              </a:path>
            </a:pathLst>
          </a:custGeom>
          <a:solidFill>
            <a:srgbClr val="0049C2">
              <a:alpha val="60000"/>
            </a:srgbClr>
          </a:solidFill>
        </p:spPr>
      </p:sp>
      <p:sp>
        <p:nvSpPr>
          <p:cNvPr id="89" name="Freeform 12">
            <a:extLst>
              <a:ext uri="{FF2B5EF4-FFF2-40B4-BE49-F238E27FC236}">
                <a16:creationId xmlns:a16="http://schemas.microsoft.com/office/drawing/2014/main" id="{4C5D60E9-507C-63AE-3AA5-7C3599800A49}"/>
              </a:ext>
            </a:extLst>
          </p:cNvPr>
          <p:cNvSpPr/>
          <p:nvPr userDrawn="1"/>
        </p:nvSpPr>
        <p:spPr>
          <a:xfrm>
            <a:off x="1359315" y="2705292"/>
            <a:ext cx="2906891" cy="3466908"/>
          </a:xfrm>
          <a:custGeom>
            <a:avLst/>
            <a:gdLst/>
            <a:ahLst/>
            <a:cxnLst/>
            <a:rect l="l" t="t" r="r" b="b"/>
            <a:pathLst>
              <a:path w="1148401" h="1369643">
                <a:moveTo>
                  <a:pt x="0" y="0"/>
                </a:moveTo>
                <a:lnTo>
                  <a:pt x="1148401" y="0"/>
                </a:lnTo>
                <a:lnTo>
                  <a:pt x="1148401" y="1369643"/>
                </a:lnTo>
                <a:lnTo>
                  <a:pt x="0" y="1369643"/>
                </a:lnTo>
                <a:close/>
              </a:path>
            </a:pathLst>
          </a:custGeom>
          <a:solidFill>
            <a:srgbClr val="0049C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92" name="Freeform 15">
            <a:extLst>
              <a:ext uri="{FF2B5EF4-FFF2-40B4-BE49-F238E27FC236}">
                <a16:creationId xmlns:a16="http://schemas.microsoft.com/office/drawing/2014/main" id="{DCE824A6-90B6-9935-B6CC-BAB90B987F66}"/>
              </a:ext>
            </a:extLst>
          </p:cNvPr>
          <p:cNvSpPr/>
          <p:nvPr userDrawn="1"/>
        </p:nvSpPr>
        <p:spPr>
          <a:xfrm>
            <a:off x="4650619" y="2705292"/>
            <a:ext cx="2906891" cy="3466908"/>
          </a:xfrm>
          <a:custGeom>
            <a:avLst/>
            <a:gdLst/>
            <a:ahLst/>
            <a:cxnLst/>
            <a:rect l="l" t="t" r="r" b="b"/>
            <a:pathLst>
              <a:path w="1148401" h="1369643">
                <a:moveTo>
                  <a:pt x="0" y="0"/>
                </a:moveTo>
                <a:lnTo>
                  <a:pt x="1148401" y="0"/>
                </a:lnTo>
                <a:lnTo>
                  <a:pt x="1148401" y="1369643"/>
                </a:lnTo>
                <a:lnTo>
                  <a:pt x="0" y="1369643"/>
                </a:lnTo>
                <a:close/>
              </a:path>
            </a:pathLst>
          </a:custGeom>
          <a:solidFill>
            <a:schemeClr val="accent3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98" name="Freeform 21">
            <a:extLst>
              <a:ext uri="{FF2B5EF4-FFF2-40B4-BE49-F238E27FC236}">
                <a16:creationId xmlns:a16="http://schemas.microsoft.com/office/drawing/2014/main" id="{5B357A69-2443-7A2B-927D-262ADE2CD0C2}"/>
              </a:ext>
            </a:extLst>
          </p:cNvPr>
          <p:cNvSpPr>
            <a:spLocks/>
          </p:cNvSpPr>
          <p:nvPr userDrawn="1"/>
        </p:nvSpPr>
        <p:spPr>
          <a:xfrm>
            <a:off x="2224339" y="1943976"/>
            <a:ext cx="1176843" cy="1182118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0049C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95" name="Freeform 18">
            <a:extLst>
              <a:ext uri="{FF2B5EF4-FFF2-40B4-BE49-F238E27FC236}">
                <a16:creationId xmlns:a16="http://schemas.microsoft.com/office/drawing/2014/main" id="{EF0BEAF4-C12A-D2CD-97F0-46F7975E6B54}"/>
              </a:ext>
            </a:extLst>
          </p:cNvPr>
          <p:cNvSpPr/>
          <p:nvPr userDrawn="1"/>
        </p:nvSpPr>
        <p:spPr>
          <a:xfrm>
            <a:off x="7925794" y="2705292"/>
            <a:ext cx="2906891" cy="3466908"/>
          </a:xfrm>
          <a:custGeom>
            <a:avLst/>
            <a:gdLst/>
            <a:ahLst/>
            <a:cxnLst/>
            <a:rect l="l" t="t" r="r" b="b"/>
            <a:pathLst>
              <a:path w="1148401" h="1369643">
                <a:moveTo>
                  <a:pt x="0" y="0"/>
                </a:moveTo>
                <a:lnTo>
                  <a:pt x="1148401" y="0"/>
                </a:lnTo>
                <a:lnTo>
                  <a:pt x="1148401" y="1369643"/>
                </a:lnTo>
                <a:lnTo>
                  <a:pt x="0" y="1369643"/>
                </a:lnTo>
                <a:close/>
              </a:path>
            </a:pathLst>
          </a:custGeom>
          <a:solidFill>
            <a:srgbClr val="0049C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9" name="Title 1">
            <a:extLst>
              <a:ext uri="{FF2B5EF4-FFF2-40B4-BE49-F238E27FC236}">
                <a16:creationId xmlns:a16="http://schemas.microsoft.com/office/drawing/2014/main" id="{018D47C0-8090-33A7-2C66-2A1C40EBB33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9788" y="0"/>
            <a:ext cx="10515600" cy="16871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1" name="Picture Placeholder 130">
            <a:extLst>
              <a:ext uri="{FF2B5EF4-FFF2-40B4-BE49-F238E27FC236}">
                <a16:creationId xmlns:a16="http://schemas.microsoft.com/office/drawing/2014/main" id="{09DBFA5A-8197-3FB2-676D-F49EDFC99DA4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2465891" y="2188960"/>
            <a:ext cx="693738" cy="692150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37" name="Freeform 21">
            <a:extLst>
              <a:ext uri="{FF2B5EF4-FFF2-40B4-BE49-F238E27FC236}">
                <a16:creationId xmlns:a16="http://schemas.microsoft.com/office/drawing/2014/main" id="{E9316055-43A5-1075-60E2-AB91B16DF8D6}"/>
              </a:ext>
            </a:extLst>
          </p:cNvPr>
          <p:cNvSpPr>
            <a:spLocks/>
          </p:cNvSpPr>
          <p:nvPr userDrawn="1"/>
        </p:nvSpPr>
        <p:spPr>
          <a:xfrm>
            <a:off x="5515643" y="1939334"/>
            <a:ext cx="1176843" cy="1182118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39" name="Picture Placeholder 130">
            <a:extLst>
              <a:ext uri="{FF2B5EF4-FFF2-40B4-BE49-F238E27FC236}">
                <a16:creationId xmlns:a16="http://schemas.microsoft.com/office/drawing/2014/main" id="{56AC74B3-85C3-195F-342B-E15D41CDE5C6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5757195" y="2184318"/>
            <a:ext cx="693738" cy="692150"/>
          </a:xfrm>
          <a:prstGeom prst="ellipse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41" name="Freeform 21">
            <a:extLst>
              <a:ext uri="{FF2B5EF4-FFF2-40B4-BE49-F238E27FC236}">
                <a16:creationId xmlns:a16="http://schemas.microsoft.com/office/drawing/2014/main" id="{80FE9CAE-8A3C-20A7-0991-4EC1949AA7D0}"/>
              </a:ext>
            </a:extLst>
          </p:cNvPr>
          <p:cNvSpPr>
            <a:spLocks/>
          </p:cNvSpPr>
          <p:nvPr userDrawn="1"/>
        </p:nvSpPr>
        <p:spPr>
          <a:xfrm>
            <a:off x="8790818" y="1932168"/>
            <a:ext cx="1176843" cy="1182118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0049C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3" name="Picture Placeholder 130">
            <a:extLst>
              <a:ext uri="{FF2B5EF4-FFF2-40B4-BE49-F238E27FC236}">
                <a16:creationId xmlns:a16="http://schemas.microsoft.com/office/drawing/2014/main" id="{A0915B7B-B87A-7707-822F-BF4D2F55451B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9032370" y="2177152"/>
            <a:ext cx="693738" cy="692150"/>
          </a:xfrm>
          <a:prstGeom prst="ellipse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67BCE841-A75F-0E25-18F6-B4779FCA5F45}"/>
              </a:ext>
            </a:extLst>
          </p:cNvPr>
          <p:cNvSpPr/>
          <p:nvPr userDrawn="1"/>
        </p:nvSpPr>
        <p:spPr>
          <a:xfrm rot="19811024">
            <a:off x="11685874" y="-3029250"/>
            <a:ext cx="1801312" cy="8967629"/>
          </a:xfrm>
          <a:custGeom>
            <a:avLst/>
            <a:gdLst/>
            <a:ahLst/>
            <a:cxnLst/>
            <a:rect l="l" t="t" r="r" b="b"/>
            <a:pathLst>
              <a:path w="711630" h="3542767">
                <a:moveTo>
                  <a:pt x="0" y="0"/>
                </a:moveTo>
                <a:lnTo>
                  <a:pt x="711630" y="0"/>
                </a:lnTo>
                <a:lnTo>
                  <a:pt x="711630" y="3542767"/>
                </a:lnTo>
                <a:lnTo>
                  <a:pt x="0" y="3542767"/>
                </a:lnTo>
                <a:close/>
              </a:path>
            </a:pathLst>
          </a:custGeom>
          <a:solidFill>
            <a:schemeClr val="accent3"/>
          </a:solidFill>
        </p:spPr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51A8D-A218-894D-5C6C-00AE925597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4325" y="2949574"/>
            <a:ext cx="2470150" cy="479426"/>
          </a:xfrm>
        </p:spPr>
        <p:txBody>
          <a:bodyPr anchor="ctr">
            <a:normAutofit/>
          </a:bodyPr>
          <a:lstStyle>
            <a:lvl1pPr algn="ctr"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4AB306-B65B-CB5B-EE38-F811FF7E04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4325" y="3583363"/>
            <a:ext cx="2470150" cy="2434474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270C9D3-ACFB-6982-E776-EBCF959D40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68989" y="2955422"/>
            <a:ext cx="2470150" cy="479426"/>
          </a:xfrm>
        </p:spPr>
        <p:txBody>
          <a:bodyPr anchor="ctr">
            <a:normAutofit/>
          </a:bodyPr>
          <a:lstStyle>
            <a:lvl1pPr algn="ctr">
              <a:defRPr sz="2100" b="1">
                <a:solidFill>
                  <a:srgbClr val="0049C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E9FB437-1F5A-1829-06A0-CF84B8D8C8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68989" y="3589211"/>
            <a:ext cx="2470150" cy="2434474"/>
          </a:xfrm>
        </p:spPr>
        <p:txBody>
          <a:bodyPr>
            <a:noAutofit/>
          </a:bodyPr>
          <a:lstStyle>
            <a:lvl1pPr algn="ctr">
              <a:defRPr sz="1800">
                <a:solidFill>
                  <a:srgbClr val="0049C2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28A6CBF-5D85-7E40-150C-1F43FA3408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37525" y="2959713"/>
            <a:ext cx="2470150" cy="479426"/>
          </a:xfrm>
        </p:spPr>
        <p:txBody>
          <a:bodyPr anchor="ctr">
            <a:normAutofit/>
          </a:bodyPr>
          <a:lstStyle>
            <a:lvl1pPr algn="ctr"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4A22E21-3BED-6578-1D0A-DCF70005F0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37525" y="3593502"/>
            <a:ext cx="2470150" cy="2434474"/>
          </a:xfrm>
        </p:spPr>
        <p:txBody>
          <a:bodyPr>
            <a:no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54207E-5C8F-5CA5-E534-9E46AA0E5042}"/>
              </a:ext>
            </a:extLst>
          </p:cNvPr>
          <p:cNvSpPr txBox="1"/>
          <p:nvPr userDrawn="1"/>
        </p:nvSpPr>
        <p:spPr>
          <a:xfrm>
            <a:off x="0" y="7013882"/>
            <a:ext cx="12192001" cy="84873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1200" i="1" dirty="0">
                <a:solidFill>
                  <a:schemeClr val="tx1"/>
                </a:solidFill>
                <a:latin typeface="+mn-lt"/>
              </a:rPr>
              <a:t>Add image: Click placeholder icon &gt; select image from storage &gt; check sizing/formatting by selecting image then “Crop”</a:t>
            </a:r>
          </a:p>
          <a:p>
            <a:pPr algn="ctr"/>
            <a:r>
              <a:rPr lang="en-US" sz="1200" i="1" dirty="0">
                <a:solidFill>
                  <a:schemeClr val="tx1"/>
                </a:solidFill>
                <a:latin typeface="+mn-lt"/>
              </a:rPr>
              <a:t>Change image/icon: Select image/graphic &gt; go to Image Format tab &gt; Under “Change” find “Change Image” select Device/Stock Images or Icons</a:t>
            </a:r>
          </a:p>
          <a:p>
            <a:pPr algn="ctr"/>
            <a:r>
              <a:rPr lang="en-US" sz="1200" i="1" dirty="0">
                <a:solidFill>
                  <a:schemeClr val="tx1"/>
                </a:solidFill>
                <a:latin typeface="+mn-lt"/>
              </a:rPr>
              <a:t>Contact Dustin for assistance</a:t>
            </a:r>
          </a:p>
        </p:txBody>
      </p:sp>
    </p:spTree>
    <p:extLst>
      <p:ext uri="{BB962C8B-B14F-4D97-AF65-F5344CB8AC3E}">
        <p14:creationId xmlns:p14="http://schemas.microsoft.com/office/powerpoint/2010/main" val="1409758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Subjec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C109DEA-37B8-502E-805A-51B404BC454C}"/>
              </a:ext>
            </a:extLst>
          </p:cNvPr>
          <p:cNvSpPr/>
          <p:nvPr userDrawn="1"/>
        </p:nvSpPr>
        <p:spPr>
          <a:xfrm>
            <a:off x="-796393" y="-364768"/>
            <a:ext cx="13494536" cy="2051952"/>
          </a:xfrm>
          <a:custGeom>
            <a:avLst/>
            <a:gdLst>
              <a:gd name="connsiteX0" fmla="*/ 203200 w 1402453"/>
              <a:gd name="connsiteY0" fmla="*/ 0 h 609600"/>
              <a:gd name="connsiteX1" fmla="*/ 1402453 w 1402453"/>
              <a:gd name="connsiteY1" fmla="*/ 390049 h 609600"/>
              <a:gd name="connsiteX2" fmla="*/ 1328682 w 1402453"/>
              <a:gd name="connsiteY2" fmla="*/ 609600 h 609600"/>
              <a:gd name="connsiteX3" fmla="*/ 0 w 1402453"/>
              <a:gd name="connsiteY3" fmla="*/ 609600 h 609600"/>
              <a:gd name="connsiteX4" fmla="*/ 203200 w 1402453"/>
              <a:gd name="connsiteY4" fmla="*/ 0 h 609600"/>
              <a:gd name="connsiteX0" fmla="*/ 77292 w 1402453"/>
              <a:gd name="connsiteY0" fmla="*/ 0 h 229236"/>
              <a:gd name="connsiteX1" fmla="*/ 1402453 w 1402453"/>
              <a:gd name="connsiteY1" fmla="*/ 9685 h 229236"/>
              <a:gd name="connsiteX2" fmla="*/ 1328682 w 1402453"/>
              <a:gd name="connsiteY2" fmla="*/ 229236 h 229236"/>
              <a:gd name="connsiteX3" fmla="*/ 0 w 1402453"/>
              <a:gd name="connsiteY3" fmla="*/ 229236 h 229236"/>
              <a:gd name="connsiteX4" fmla="*/ 77292 w 1402453"/>
              <a:gd name="connsiteY4" fmla="*/ 0 h 229236"/>
              <a:gd name="connsiteX0" fmla="*/ 75531 w 1402453"/>
              <a:gd name="connsiteY0" fmla="*/ 8805 h 219551"/>
              <a:gd name="connsiteX1" fmla="*/ 1402453 w 1402453"/>
              <a:gd name="connsiteY1" fmla="*/ 0 h 219551"/>
              <a:gd name="connsiteX2" fmla="*/ 1328682 w 1402453"/>
              <a:gd name="connsiteY2" fmla="*/ 219551 h 219551"/>
              <a:gd name="connsiteX3" fmla="*/ 0 w 1402453"/>
              <a:gd name="connsiteY3" fmla="*/ 219551 h 219551"/>
              <a:gd name="connsiteX4" fmla="*/ 75531 w 1402453"/>
              <a:gd name="connsiteY4" fmla="*/ 8805 h 219551"/>
              <a:gd name="connsiteX0" fmla="*/ 75531 w 1404214"/>
              <a:gd name="connsiteY0" fmla="*/ 0 h 210746"/>
              <a:gd name="connsiteX1" fmla="*/ 1404214 w 1404214"/>
              <a:gd name="connsiteY1" fmla="*/ 21131 h 210746"/>
              <a:gd name="connsiteX2" fmla="*/ 1328682 w 1404214"/>
              <a:gd name="connsiteY2" fmla="*/ 210746 h 210746"/>
              <a:gd name="connsiteX3" fmla="*/ 0 w 1404214"/>
              <a:gd name="connsiteY3" fmla="*/ 210746 h 210746"/>
              <a:gd name="connsiteX4" fmla="*/ 75531 w 1404214"/>
              <a:gd name="connsiteY4" fmla="*/ 0 h 210746"/>
              <a:gd name="connsiteX0" fmla="*/ 75531 w 1403334"/>
              <a:gd name="connsiteY0" fmla="*/ 2642 h 213388"/>
              <a:gd name="connsiteX1" fmla="*/ 1403334 w 1403334"/>
              <a:gd name="connsiteY1" fmla="*/ 0 h 213388"/>
              <a:gd name="connsiteX2" fmla="*/ 1328682 w 1403334"/>
              <a:gd name="connsiteY2" fmla="*/ 213388 h 213388"/>
              <a:gd name="connsiteX3" fmla="*/ 0 w 1403334"/>
              <a:gd name="connsiteY3" fmla="*/ 213388 h 213388"/>
              <a:gd name="connsiteX4" fmla="*/ 75531 w 1403334"/>
              <a:gd name="connsiteY4" fmla="*/ 2642 h 21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3334" h="213388">
                <a:moveTo>
                  <a:pt x="75531" y="2642"/>
                </a:moveTo>
                <a:lnTo>
                  <a:pt x="1403334" y="0"/>
                </a:lnTo>
                <a:lnTo>
                  <a:pt x="1328682" y="213388"/>
                </a:lnTo>
                <a:lnTo>
                  <a:pt x="0" y="213388"/>
                </a:lnTo>
                <a:lnTo>
                  <a:pt x="75531" y="2642"/>
                </a:lnTo>
                <a:close/>
              </a:path>
            </a:pathLst>
          </a:custGeom>
          <a:solidFill>
            <a:srgbClr val="02409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0087B89B-D0FD-594E-A604-2263E880202C}"/>
              </a:ext>
            </a:extLst>
          </p:cNvPr>
          <p:cNvSpPr/>
          <p:nvPr userDrawn="1"/>
        </p:nvSpPr>
        <p:spPr>
          <a:xfrm rot="19811024">
            <a:off x="10805914" y="-1779606"/>
            <a:ext cx="1411617" cy="8967629"/>
          </a:xfrm>
          <a:custGeom>
            <a:avLst/>
            <a:gdLst/>
            <a:ahLst/>
            <a:cxnLst/>
            <a:rect l="l" t="t" r="r" b="b"/>
            <a:pathLst>
              <a:path w="557676" h="3542767">
                <a:moveTo>
                  <a:pt x="0" y="0"/>
                </a:moveTo>
                <a:lnTo>
                  <a:pt x="557676" y="0"/>
                </a:lnTo>
                <a:lnTo>
                  <a:pt x="557676" y="3542767"/>
                </a:lnTo>
                <a:lnTo>
                  <a:pt x="0" y="3542767"/>
                </a:lnTo>
                <a:close/>
              </a:path>
            </a:pathLst>
          </a:custGeom>
          <a:solidFill>
            <a:srgbClr val="0049C2">
              <a:alpha val="60000"/>
            </a:srgbClr>
          </a:solidFill>
        </p:spPr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D0A5D052-5091-64A0-29B8-01E4DD3FF396}"/>
              </a:ext>
            </a:extLst>
          </p:cNvPr>
          <p:cNvSpPr/>
          <p:nvPr userDrawn="1"/>
        </p:nvSpPr>
        <p:spPr>
          <a:xfrm rot="19811024">
            <a:off x="11685874" y="-3029250"/>
            <a:ext cx="1801312" cy="8967629"/>
          </a:xfrm>
          <a:custGeom>
            <a:avLst/>
            <a:gdLst/>
            <a:ahLst/>
            <a:cxnLst/>
            <a:rect l="l" t="t" r="r" b="b"/>
            <a:pathLst>
              <a:path w="711630" h="3542767">
                <a:moveTo>
                  <a:pt x="0" y="0"/>
                </a:moveTo>
                <a:lnTo>
                  <a:pt x="711630" y="0"/>
                </a:lnTo>
                <a:lnTo>
                  <a:pt x="711630" y="3542767"/>
                </a:lnTo>
                <a:lnTo>
                  <a:pt x="0" y="3542767"/>
                </a:lnTo>
                <a:close/>
              </a:path>
            </a:pathLst>
          </a:custGeom>
          <a:solidFill>
            <a:schemeClr val="accent3"/>
          </a:solidFill>
        </p:spPr>
      </p:sp>
      <p:sp>
        <p:nvSpPr>
          <p:cNvPr id="129" name="Title 1">
            <a:extLst>
              <a:ext uri="{FF2B5EF4-FFF2-40B4-BE49-F238E27FC236}">
                <a16:creationId xmlns:a16="http://schemas.microsoft.com/office/drawing/2014/main" id="{018D47C0-8090-33A7-2C66-2A1C40EBB33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9788" y="1"/>
            <a:ext cx="10515600" cy="1690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AEB792A8-410F-889E-9682-9996E03EF1CA}"/>
              </a:ext>
            </a:extLst>
          </p:cNvPr>
          <p:cNvSpPr/>
          <p:nvPr/>
        </p:nvSpPr>
        <p:spPr>
          <a:xfrm>
            <a:off x="828896" y="5677157"/>
            <a:ext cx="7841006" cy="564237"/>
          </a:xfrm>
          <a:custGeom>
            <a:avLst/>
            <a:gdLst/>
            <a:ahLst/>
            <a:cxnLst/>
            <a:rect l="l" t="t" r="r" b="b"/>
            <a:pathLst>
              <a:path w="7011519" h="609600">
                <a:moveTo>
                  <a:pt x="203200" y="0"/>
                </a:moveTo>
                <a:lnTo>
                  <a:pt x="7011519" y="0"/>
                </a:lnTo>
                <a:lnTo>
                  <a:pt x="6808319" y="609600"/>
                </a:lnTo>
                <a:lnTo>
                  <a:pt x="0" y="609600"/>
                </a:lnTo>
                <a:lnTo>
                  <a:pt x="203200" y="0"/>
                </a:lnTo>
                <a:close/>
              </a:path>
            </a:pathLst>
          </a:custGeom>
          <a:solidFill>
            <a:schemeClr val="accent3"/>
          </a:solidFill>
        </p:spPr>
      </p:sp>
      <p:sp>
        <p:nvSpPr>
          <p:cNvPr id="9" name="Freeform 14">
            <a:extLst>
              <a:ext uri="{FF2B5EF4-FFF2-40B4-BE49-F238E27FC236}">
                <a16:creationId xmlns:a16="http://schemas.microsoft.com/office/drawing/2014/main" id="{56EA2F43-E107-FA06-BF33-C7148D5DAA09}"/>
              </a:ext>
            </a:extLst>
          </p:cNvPr>
          <p:cNvSpPr/>
          <p:nvPr/>
        </p:nvSpPr>
        <p:spPr>
          <a:xfrm>
            <a:off x="685800" y="5488402"/>
            <a:ext cx="772463" cy="536893"/>
          </a:xfrm>
          <a:custGeom>
            <a:avLst/>
            <a:gdLst/>
            <a:ahLst/>
            <a:cxnLst/>
            <a:rect l="l" t="t" r="r" b="b"/>
            <a:pathLst>
              <a:path w="877072" h="609600">
                <a:moveTo>
                  <a:pt x="203200" y="0"/>
                </a:moveTo>
                <a:lnTo>
                  <a:pt x="877072" y="0"/>
                </a:lnTo>
                <a:lnTo>
                  <a:pt x="673872" y="609600"/>
                </a:lnTo>
                <a:lnTo>
                  <a:pt x="0" y="609600"/>
                </a:lnTo>
                <a:lnTo>
                  <a:pt x="203200" y="0"/>
                </a:lnTo>
                <a:close/>
              </a:path>
            </a:pathLst>
          </a:custGeom>
          <a:solidFill>
            <a:srgbClr val="0049C2"/>
          </a:solidFill>
        </p:spPr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2A538942-5FEB-C7D8-F9D5-CCAC6407C412}"/>
              </a:ext>
            </a:extLst>
          </p:cNvPr>
          <p:cNvSpPr txBox="1"/>
          <p:nvPr userDrawn="1"/>
        </p:nvSpPr>
        <p:spPr>
          <a:xfrm>
            <a:off x="943507" y="5565814"/>
            <a:ext cx="257048" cy="362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b="0" dirty="0">
                <a:solidFill>
                  <a:srgbClr val="FFFFFF"/>
                </a:solidFill>
                <a:latin typeface="+mj-lt"/>
              </a:rPr>
              <a:t>5</a:t>
            </a:r>
          </a:p>
        </p:txBody>
      </p:sp>
      <p:sp>
        <p:nvSpPr>
          <p:cNvPr id="14" name="Freeform 20">
            <a:extLst>
              <a:ext uri="{FF2B5EF4-FFF2-40B4-BE49-F238E27FC236}">
                <a16:creationId xmlns:a16="http://schemas.microsoft.com/office/drawing/2014/main" id="{E6869AED-1A47-A19E-A0EE-6C4D514E63CF}"/>
              </a:ext>
            </a:extLst>
          </p:cNvPr>
          <p:cNvSpPr/>
          <p:nvPr/>
        </p:nvSpPr>
        <p:spPr>
          <a:xfrm>
            <a:off x="828896" y="2257878"/>
            <a:ext cx="7841006" cy="564237"/>
          </a:xfrm>
          <a:custGeom>
            <a:avLst/>
            <a:gdLst/>
            <a:ahLst/>
            <a:cxnLst/>
            <a:rect l="l" t="t" r="r" b="b"/>
            <a:pathLst>
              <a:path w="7011519" h="609600">
                <a:moveTo>
                  <a:pt x="203200" y="0"/>
                </a:moveTo>
                <a:lnTo>
                  <a:pt x="7011519" y="0"/>
                </a:lnTo>
                <a:lnTo>
                  <a:pt x="6808319" y="609600"/>
                </a:lnTo>
                <a:lnTo>
                  <a:pt x="0" y="609600"/>
                </a:lnTo>
                <a:lnTo>
                  <a:pt x="203200" y="0"/>
                </a:lnTo>
                <a:close/>
              </a:path>
            </a:pathLst>
          </a:custGeom>
          <a:solidFill>
            <a:schemeClr val="accent3"/>
          </a:solidFill>
        </p:spPr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B2863AB7-27D9-BD60-801C-9AB3185BE20A}"/>
              </a:ext>
            </a:extLst>
          </p:cNvPr>
          <p:cNvSpPr/>
          <p:nvPr/>
        </p:nvSpPr>
        <p:spPr>
          <a:xfrm>
            <a:off x="685800" y="2069123"/>
            <a:ext cx="772463" cy="536893"/>
          </a:xfrm>
          <a:custGeom>
            <a:avLst/>
            <a:gdLst/>
            <a:ahLst/>
            <a:cxnLst/>
            <a:rect l="l" t="t" r="r" b="b"/>
            <a:pathLst>
              <a:path w="877072" h="609600">
                <a:moveTo>
                  <a:pt x="203200" y="0"/>
                </a:moveTo>
                <a:lnTo>
                  <a:pt x="877072" y="0"/>
                </a:lnTo>
                <a:lnTo>
                  <a:pt x="673872" y="609600"/>
                </a:lnTo>
                <a:lnTo>
                  <a:pt x="0" y="609600"/>
                </a:lnTo>
                <a:lnTo>
                  <a:pt x="203200" y="0"/>
                </a:lnTo>
                <a:close/>
              </a:path>
            </a:pathLst>
          </a:custGeom>
          <a:solidFill>
            <a:srgbClr val="0049C2"/>
          </a:solidFill>
        </p:spPr>
      </p:sp>
      <p:sp>
        <p:nvSpPr>
          <p:cNvPr id="19" name="TextBox 25">
            <a:extLst>
              <a:ext uri="{FF2B5EF4-FFF2-40B4-BE49-F238E27FC236}">
                <a16:creationId xmlns:a16="http://schemas.microsoft.com/office/drawing/2014/main" id="{274BD893-39CC-6587-2170-E971BCF085F9}"/>
              </a:ext>
            </a:extLst>
          </p:cNvPr>
          <p:cNvSpPr txBox="1"/>
          <p:nvPr userDrawn="1"/>
        </p:nvSpPr>
        <p:spPr>
          <a:xfrm>
            <a:off x="943507" y="2146535"/>
            <a:ext cx="257048" cy="362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b="0" dirty="0">
                <a:solidFill>
                  <a:srgbClr val="FFFFFF"/>
                </a:solidFill>
                <a:latin typeface="+mj-lt"/>
              </a:rPr>
              <a:t>1</a:t>
            </a:r>
          </a:p>
        </p:txBody>
      </p:sp>
      <p:sp>
        <p:nvSpPr>
          <p:cNvPr id="22" name="Freeform 28">
            <a:extLst>
              <a:ext uri="{FF2B5EF4-FFF2-40B4-BE49-F238E27FC236}">
                <a16:creationId xmlns:a16="http://schemas.microsoft.com/office/drawing/2014/main" id="{35B87862-2AA6-5646-6A4F-D4A15DF7875D}"/>
              </a:ext>
            </a:extLst>
          </p:cNvPr>
          <p:cNvSpPr/>
          <p:nvPr/>
        </p:nvSpPr>
        <p:spPr>
          <a:xfrm>
            <a:off x="828896" y="3109814"/>
            <a:ext cx="7841006" cy="564237"/>
          </a:xfrm>
          <a:custGeom>
            <a:avLst/>
            <a:gdLst/>
            <a:ahLst/>
            <a:cxnLst/>
            <a:rect l="l" t="t" r="r" b="b"/>
            <a:pathLst>
              <a:path w="7011519" h="609600">
                <a:moveTo>
                  <a:pt x="203200" y="0"/>
                </a:moveTo>
                <a:lnTo>
                  <a:pt x="7011519" y="0"/>
                </a:lnTo>
                <a:lnTo>
                  <a:pt x="6808319" y="609600"/>
                </a:lnTo>
                <a:lnTo>
                  <a:pt x="0" y="609600"/>
                </a:lnTo>
                <a:lnTo>
                  <a:pt x="203200" y="0"/>
                </a:lnTo>
                <a:close/>
              </a:path>
            </a:pathLst>
          </a:custGeom>
          <a:solidFill>
            <a:schemeClr val="accent3"/>
          </a:solidFill>
        </p:spPr>
      </p:sp>
      <p:sp>
        <p:nvSpPr>
          <p:cNvPr id="25" name="Freeform 31">
            <a:extLst>
              <a:ext uri="{FF2B5EF4-FFF2-40B4-BE49-F238E27FC236}">
                <a16:creationId xmlns:a16="http://schemas.microsoft.com/office/drawing/2014/main" id="{C5BA0508-80B8-5055-5420-CD60ABFCBFE7}"/>
              </a:ext>
            </a:extLst>
          </p:cNvPr>
          <p:cNvSpPr/>
          <p:nvPr/>
        </p:nvSpPr>
        <p:spPr>
          <a:xfrm>
            <a:off x="685800" y="2921060"/>
            <a:ext cx="772463" cy="536893"/>
          </a:xfrm>
          <a:custGeom>
            <a:avLst/>
            <a:gdLst/>
            <a:ahLst/>
            <a:cxnLst/>
            <a:rect l="l" t="t" r="r" b="b"/>
            <a:pathLst>
              <a:path w="877072" h="609600">
                <a:moveTo>
                  <a:pt x="203200" y="0"/>
                </a:moveTo>
                <a:lnTo>
                  <a:pt x="877072" y="0"/>
                </a:lnTo>
                <a:lnTo>
                  <a:pt x="673872" y="609600"/>
                </a:lnTo>
                <a:lnTo>
                  <a:pt x="0" y="609600"/>
                </a:lnTo>
                <a:lnTo>
                  <a:pt x="203200" y="0"/>
                </a:lnTo>
                <a:close/>
              </a:path>
            </a:pathLst>
          </a:custGeom>
          <a:solidFill>
            <a:srgbClr val="0049C2"/>
          </a:solidFill>
        </p:spPr>
      </p:sp>
      <p:sp>
        <p:nvSpPr>
          <p:cNvPr id="27" name="TextBox 33">
            <a:extLst>
              <a:ext uri="{FF2B5EF4-FFF2-40B4-BE49-F238E27FC236}">
                <a16:creationId xmlns:a16="http://schemas.microsoft.com/office/drawing/2014/main" id="{9FA6E6B0-7525-CA07-9C89-06FAB783F447}"/>
              </a:ext>
            </a:extLst>
          </p:cNvPr>
          <p:cNvSpPr txBox="1"/>
          <p:nvPr userDrawn="1"/>
        </p:nvSpPr>
        <p:spPr>
          <a:xfrm>
            <a:off x="943507" y="2998472"/>
            <a:ext cx="257048" cy="362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b="0">
                <a:solidFill>
                  <a:srgbClr val="FFFFFF"/>
                </a:solidFill>
                <a:latin typeface="+mj-lt"/>
              </a:rPr>
              <a:t>2</a:t>
            </a:r>
          </a:p>
        </p:txBody>
      </p:sp>
      <p:sp>
        <p:nvSpPr>
          <p:cNvPr id="30" name="Freeform 36">
            <a:extLst>
              <a:ext uri="{FF2B5EF4-FFF2-40B4-BE49-F238E27FC236}">
                <a16:creationId xmlns:a16="http://schemas.microsoft.com/office/drawing/2014/main" id="{6A9E4AB6-5B7D-6BBB-23B8-FB6EBB121477}"/>
              </a:ext>
            </a:extLst>
          </p:cNvPr>
          <p:cNvSpPr/>
          <p:nvPr/>
        </p:nvSpPr>
        <p:spPr>
          <a:xfrm>
            <a:off x="828896" y="3964180"/>
            <a:ext cx="7841006" cy="564237"/>
          </a:xfrm>
          <a:custGeom>
            <a:avLst/>
            <a:gdLst/>
            <a:ahLst/>
            <a:cxnLst/>
            <a:rect l="l" t="t" r="r" b="b"/>
            <a:pathLst>
              <a:path w="7011519" h="609600">
                <a:moveTo>
                  <a:pt x="203200" y="0"/>
                </a:moveTo>
                <a:lnTo>
                  <a:pt x="7011519" y="0"/>
                </a:lnTo>
                <a:lnTo>
                  <a:pt x="6808319" y="609600"/>
                </a:lnTo>
                <a:lnTo>
                  <a:pt x="0" y="609600"/>
                </a:lnTo>
                <a:lnTo>
                  <a:pt x="203200" y="0"/>
                </a:lnTo>
                <a:close/>
              </a:path>
            </a:pathLst>
          </a:custGeom>
          <a:solidFill>
            <a:schemeClr val="accent3"/>
          </a:solidFill>
        </p:spPr>
      </p:sp>
      <p:sp>
        <p:nvSpPr>
          <p:cNvPr id="33" name="Freeform 39">
            <a:extLst>
              <a:ext uri="{FF2B5EF4-FFF2-40B4-BE49-F238E27FC236}">
                <a16:creationId xmlns:a16="http://schemas.microsoft.com/office/drawing/2014/main" id="{37401BE6-9FF9-FD0D-6186-24B9DEF5FB14}"/>
              </a:ext>
            </a:extLst>
          </p:cNvPr>
          <p:cNvSpPr/>
          <p:nvPr/>
        </p:nvSpPr>
        <p:spPr>
          <a:xfrm>
            <a:off x="685800" y="3775426"/>
            <a:ext cx="772463" cy="536893"/>
          </a:xfrm>
          <a:custGeom>
            <a:avLst/>
            <a:gdLst/>
            <a:ahLst/>
            <a:cxnLst/>
            <a:rect l="l" t="t" r="r" b="b"/>
            <a:pathLst>
              <a:path w="877072" h="609600">
                <a:moveTo>
                  <a:pt x="203200" y="0"/>
                </a:moveTo>
                <a:lnTo>
                  <a:pt x="877072" y="0"/>
                </a:lnTo>
                <a:lnTo>
                  <a:pt x="673872" y="609600"/>
                </a:lnTo>
                <a:lnTo>
                  <a:pt x="0" y="609600"/>
                </a:lnTo>
                <a:lnTo>
                  <a:pt x="203200" y="0"/>
                </a:lnTo>
                <a:close/>
              </a:path>
            </a:pathLst>
          </a:custGeom>
          <a:solidFill>
            <a:srgbClr val="0049C2"/>
          </a:solidFill>
        </p:spPr>
      </p:sp>
      <p:sp>
        <p:nvSpPr>
          <p:cNvPr id="35" name="TextBox 41">
            <a:extLst>
              <a:ext uri="{FF2B5EF4-FFF2-40B4-BE49-F238E27FC236}">
                <a16:creationId xmlns:a16="http://schemas.microsoft.com/office/drawing/2014/main" id="{8218FBE3-C2BD-E049-E99C-E6BD8BF32414}"/>
              </a:ext>
            </a:extLst>
          </p:cNvPr>
          <p:cNvSpPr txBox="1"/>
          <p:nvPr userDrawn="1"/>
        </p:nvSpPr>
        <p:spPr>
          <a:xfrm>
            <a:off x="943507" y="3852838"/>
            <a:ext cx="257048" cy="362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b="0">
                <a:solidFill>
                  <a:srgbClr val="FFFFFF"/>
                </a:solidFill>
                <a:latin typeface="+mj-lt"/>
              </a:rPr>
              <a:t>3</a:t>
            </a:r>
          </a:p>
        </p:txBody>
      </p:sp>
      <p:sp>
        <p:nvSpPr>
          <p:cNvPr id="38" name="Freeform 44">
            <a:extLst>
              <a:ext uri="{FF2B5EF4-FFF2-40B4-BE49-F238E27FC236}">
                <a16:creationId xmlns:a16="http://schemas.microsoft.com/office/drawing/2014/main" id="{F5F6EC33-B732-CF0D-CFF6-2DE4F7F97313}"/>
              </a:ext>
            </a:extLst>
          </p:cNvPr>
          <p:cNvSpPr/>
          <p:nvPr/>
        </p:nvSpPr>
        <p:spPr>
          <a:xfrm>
            <a:off x="828896" y="4822079"/>
            <a:ext cx="7841006" cy="564237"/>
          </a:xfrm>
          <a:custGeom>
            <a:avLst/>
            <a:gdLst/>
            <a:ahLst/>
            <a:cxnLst/>
            <a:rect l="l" t="t" r="r" b="b"/>
            <a:pathLst>
              <a:path w="7011519" h="609600">
                <a:moveTo>
                  <a:pt x="203200" y="0"/>
                </a:moveTo>
                <a:lnTo>
                  <a:pt x="7011519" y="0"/>
                </a:lnTo>
                <a:lnTo>
                  <a:pt x="6808319" y="609600"/>
                </a:lnTo>
                <a:lnTo>
                  <a:pt x="0" y="609600"/>
                </a:lnTo>
                <a:lnTo>
                  <a:pt x="203200" y="0"/>
                </a:lnTo>
                <a:close/>
              </a:path>
            </a:pathLst>
          </a:custGeom>
          <a:solidFill>
            <a:schemeClr val="accent3"/>
          </a:solidFill>
        </p:spPr>
      </p:sp>
      <p:sp>
        <p:nvSpPr>
          <p:cNvPr id="41" name="Freeform 47">
            <a:extLst>
              <a:ext uri="{FF2B5EF4-FFF2-40B4-BE49-F238E27FC236}">
                <a16:creationId xmlns:a16="http://schemas.microsoft.com/office/drawing/2014/main" id="{4D70C0F4-072A-36F1-C1D1-9BA6A359C093}"/>
              </a:ext>
            </a:extLst>
          </p:cNvPr>
          <p:cNvSpPr/>
          <p:nvPr/>
        </p:nvSpPr>
        <p:spPr>
          <a:xfrm>
            <a:off x="685800" y="4633324"/>
            <a:ext cx="772463" cy="536893"/>
          </a:xfrm>
          <a:custGeom>
            <a:avLst/>
            <a:gdLst/>
            <a:ahLst/>
            <a:cxnLst/>
            <a:rect l="l" t="t" r="r" b="b"/>
            <a:pathLst>
              <a:path w="877072" h="609600">
                <a:moveTo>
                  <a:pt x="203200" y="0"/>
                </a:moveTo>
                <a:lnTo>
                  <a:pt x="877072" y="0"/>
                </a:lnTo>
                <a:lnTo>
                  <a:pt x="673872" y="609600"/>
                </a:lnTo>
                <a:lnTo>
                  <a:pt x="0" y="609600"/>
                </a:lnTo>
                <a:lnTo>
                  <a:pt x="203200" y="0"/>
                </a:lnTo>
                <a:close/>
              </a:path>
            </a:pathLst>
          </a:custGeom>
          <a:solidFill>
            <a:srgbClr val="0049C2"/>
          </a:solidFill>
        </p:spPr>
      </p:sp>
      <p:sp>
        <p:nvSpPr>
          <p:cNvPr id="43" name="TextBox 49">
            <a:extLst>
              <a:ext uri="{FF2B5EF4-FFF2-40B4-BE49-F238E27FC236}">
                <a16:creationId xmlns:a16="http://schemas.microsoft.com/office/drawing/2014/main" id="{01E040D8-9B95-7103-ED2F-E26CF1F973D2}"/>
              </a:ext>
            </a:extLst>
          </p:cNvPr>
          <p:cNvSpPr txBox="1"/>
          <p:nvPr userDrawn="1"/>
        </p:nvSpPr>
        <p:spPr>
          <a:xfrm>
            <a:off x="943507" y="4710736"/>
            <a:ext cx="257048" cy="362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b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7D35608-C8C0-6AFB-FEC1-84AFFBBCF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7488" y="2257425"/>
            <a:ext cx="5614987" cy="558800"/>
          </a:xfrm>
        </p:spPr>
        <p:txBody>
          <a:bodyPr anchor="ctr">
            <a:noAutofit/>
          </a:bodyPr>
          <a:lstStyle>
            <a:lvl1pPr>
              <a:defRPr sz="2300">
                <a:solidFill>
                  <a:srgbClr val="0049C2"/>
                </a:solidFill>
              </a:defRPr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ED152DD-5E14-B7C6-3140-1E2332D052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87488" y="3111926"/>
            <a:ext cx="5614987" cy="558800"/>
          </a:xfrm>
        </p:spPr>
        <p:txBody>
          <a:bodyPr anchor="ctr">
            <a:noAutofit/>
          </a:bodyPr>
          <a:lstStyle>
            <a:lvl1pPr>
              <a:defRPr sz="2300">
                <a:solidFill>
                  <a:srgbClr val="0049C2"/>
                </a:solidFill>
              </a:defRPr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AD27CC30-C265-6846-2351-BE66163508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78834" y="3967713"/>
            <a:ext cx="5614987" cy="558800"/>
          </a:xfrm>
        </p:spPr>
        <p:txBody>
          <a:bodyPr anchor="ctr">
            <a:noAutofit/>
          </a:bodyPr>
          <a:lstStyle>
            <a:lvl1pPr>
              <a:defRPr sz="2300">
                <a:solidFill>
                  <a:srgbClr val="0049C2"/>
                </a:solidFill>
              </a:defRPr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B68ED4BB-F1C1-4C3A-1451-F5B5D4A7B5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7488" y="4827516"/>
            <a:ext cx="5614987" cy="558800"/>
          </a:xfrm>
        </p:spPr>
        <p:txBody>
          <a:bodyPr anchor="ctr">
            <a:noAutofit/>
          </a:bodyPr>
          <a:lstStyle>
            <a:lvl1pPr>
              <a:defRPr sz="2300">
                <a:solidFill>
                  <a:srgbClr val="0049C2"/>
                </a:solidFill>
              </a:defRPr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9EF830AC-573C-85AA-5EFC-A016DAC38A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87488" y="5682594"/>
            <a:ext cx="5614987" cy="558800"/>
          </a:xfrm>
        </p:spPr>
        <p:txBody>
          <a:bodyPr anchor="ctr">
            <a:noAutofit/>
          </a:bodyPr>
          <a:lstStyle>
            <a:lvl1pPr>
              <a:defRPr sz="2300">
                <a:solidFill>
                  <a:srgbClr val="0049C2"/>
                </a:solidFill>
              </a:defRPr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5825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9E04B9-D0EC-2D32-DA98-EC34DAE59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0D4679-37D2-6E94-0EF7-714CD3472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5ABA317-873A-8B3D-F6F7-7AA3583642B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4218" y="6286500"/>
            <a:ext cx="1788361" cy="457200"/>
          </a:xfrm>
          <a:prstGeom prst="rect">
            <a:avLst/>
          </a:prstGeom>
        </p:spPr>
      </p:pic>
      <p:sp>
        <p:nvSpPr>
          <p:cNvPr id="12" name="Freeform 19">
            <a:extLst>
              <a:ext uri="{FF2B5EF4-FFF2-40B4-BE49-F238E27FC236}">
                <a16:creationId xmlns:a16="http://schemas.microsoft.com/office/drawing/2014/main" id="{FADC83A5-7C47-C565-7129-5C22262964E0}"/>
              </a:ext>
            </a:extLst>
          </p:cNvPr>
          <p:cNvSpPr/>
          <p:nvPr/>
        </p:nvSpPr>
        <p:spPr>
          <a:xfrm>
            <a:off x="0" y="6172200"/>
            <a:ext cx="1130380" cy="685800"/>
          </a:xfrm>
          <a:custGeom>
            <a:avLst/>
            <a:gdLst/>
            <a:ahLst/>
            <a:cxnLst/>
            <a:rect l="l" t="t" r="r" b="b"/>
            <a:pathLst>
              <a:path w="1004782" h="609600">
                <a:moveTo>
                  <a:pt x="203200" y="0"/>
                </a:moveTo>
                <a:lnTo>
                  <a:pt x="1004782" y="0"/>
                </a:lnTo>
                <a:lnTo>
                  <a:pt x="801582" y="609600"/>
                </a:lnTo>
                <a:lnTo>
                  <a:pt x="0" y="609600"/>
                </a:lnTo>
                <a:lnTo>
                  <a:pt x="203200" y="0"/>
                </a:lnTo>
                <a:close/>
              </a:path>
            </a:pathLst>
          </a:custGeom>
          <a:solidFill>
            <a:srgbClr val="0049C2">
              <a:alpha val="60000"/>
            </a:srgb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3" name="TextBox 20">
            <a:extLst>
              <a:ext uri="{FF2B5EF4-FFF2-40B4-BE49-F238E27FC236}">
                <a16:creationId xmlns:a16="http://schemas.microsoft.com/office/drawing/2014/main" id="{001818F7-8C2E-2C69-F62A-A798DAB78454}"/>
              </a:ext>
            </a:extLst>
          </p:cNvPr>
          <p:cNvSpPr txBox="1"/>
          <p:nvPr/>
        </p:nvSpPr>
        <p:spPr>
          <a:xfrm>
            <a:off x="228600" y="6172200"/>
            <a:ext cx="666750" cy="685800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773"/>
              </a:lnSpc>
            </a:pPr>
            <a:fld id="{020E956A-83F2-45C7-9E16-4537D737FDA7}" type="slidenum">
              <a:rPr lang="en-US" sz="2000" smtClean="0">
                <a:solidFill>
                  <a:schemeClr val="bg1"/>
                </a:solidFill>
              </a:rPr>
              <a:t>‹#›</a:t>
            </a:fld>
            <a:endParaRPr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35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63" r:id="rId11"/>
    <p:sldLayoutId id="2147483662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49C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4C14A-8E5E-BD9E-F5D2-E35B64556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735697"/>
            <a:ext cx="8088630" cy="774266"/>
          </a:xfrm>
        </p:spPr>
        <p:txBody>
          <a:bodyPr>
            <a:normAutofit fontScale="90000"/>
          </a:bodyPr>
          <a:lstStyle/>
          <a:p>
            <a:r>
              <a:rPr lang="en-US" dirty="0"/>
              <a:t>Allowed vs Paid 2020 – 2024 Q3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B66D6A-BD44-095B-AFAF-EDF515A77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3509963"/>
            <a:ext cx="6718300" cy="844695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Rate and Form Compliance Division</a:t>
            </a:r>
          </a:p>
          <a:p>
            <a:r>
              <a:rPr lang="en-US" dirty="0"/>
              <a:t>Commissioner Vicki Schmidt</a:t>
            </a:r>
          </a:p>
          <a:p>
            <a:r>
              <a:rPr lang="en-US" dirty="0"/>
              <a:t>Director Julie Holmes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293FB9-8D97-C2B4-2BDF-44DD398CD0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anchor="b">
            <a:normAutofit lnSpcReduction="10000"/>
          </a:bodyPr>
          <a:lstStyle/>
          <a:p>
            <a:r>
              <a:rPr lang="en-US" dirty="0"/>
              <a:t>Colon Cancer PMPM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59B359-6633-8E0A-5148-60F83580B8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Anthony Depner</a:t>
            </a:r>
          </a:p>
          <a:p>
            <a:r>
              <a:rPr lang="en-US" dirty="0"/>
              <a:t>Research Analyst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F97CAB-F873-5B57-A15F-8B680DFD83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6/10/2025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833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8D2A5F0-DC22-8346-4813-170DC090BB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A891AF-82C5-9E3B-C757-DD8A2DC9C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Percentage of </a:t>
            </a:r>
            <a:r>
              <a:rPr lang="en-US"/>
              <a:t>Claims for </a:t>
            </a:r>
            <a:r>
              <a:rPr lang="en-US" dirty="0"/>
              <a:t>Patients</a:t>
            </a:r>
            <a:br>
              <a:rPr lang="en-US" dirty="0"/>
            </a:br>
            <a:r>
              <a:rPr lang="en-US" dirty="0"/>
              <a:t>Under 40 Years Old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BAE328-AC3C-8B56-2008-B7A4BC85299F}"/>
              </a:ext>
            </a:extLst>
          </p:cNvPr>
          <p:cNvSpPr txBox="1"/>
          <p:nvPr/>
        </p:nvSpPr>
        <p:spPr>
          <a:xfrm>
            <a:off x="1568207" y="5778386"/>
            <a:ext cx="5729407" cy="53633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l"/>
            <a:r>
              <a:rPr lang="en-US" b="1" dirty="0"/>
              <a:t>*Note: a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verage </a:t>
            </a:r>
            <a:r>
              <a:rPr lang="en-US" b="1" dirty="0"/>
              <a:t>p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ercentage for 2020-2024: 2.535%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DED706B-FCEC-76A4-85B2-DBD7B16394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3603632"/>
              </p:ext>
            </p:extLst>
          </p:nvPr>
        </p:nvGraphicFramePr>
        <p:xfrm>
          <a:off x="307731" y="1354015"/>
          <a:ext cx="11576538" cy="4424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9446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097792F-82FC-7A61-B1A3-84FDA5BB76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7A8B6-3738-972D-6F95-3FCFDA8E8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claims for patients under 40 years old has also had a steady increase every year from 2020 to 2023, though so far in 2024 it appears it will not continue the trend.</a:t>
            </a:r>
          </a:p>
          <a:p>
            <a:r>
              <a:rPr lang="en-US" dirty="0"/>
              <a:t>Per member per month (PMPM) was highest is 2021 with $1,008.68.</a:t>
            </a:r>
          </a:p>
          <a:p>
            <a:r>
              <a:rPr lang="en-US" dirty="0"/>
              <a:t>The percentage of claims for patients under 40 has been increasing every year from 2020-2023. The highest percentage of claims for members under 40 was in 2023, with a 2.948%.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432A75-979C-61D5-AAE6-457CE264D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Notes For Under 40</a:t>
            </a:r>
          </a:p>
        </p:txBody>
      </p:sp>
    </p:spTree>
    <p:extLst>
      <p:ext uri="{BB962C8B-B14F-4D97-AF65-F5344CB8AC3E}">
        <p14:creationId xmlns:p14="http://schemas.microsoft.com/office/powerpoint/2010/main" val="1838089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Diagram 53">
            <a:extLst>
              <a:ext uri="{FF2B5EF4-FFF2-40B4-BE49-F238E27FC236}">
                <a16:creationId xmlns:a16="http://schemas.microsoft.com/office/drawing/2014/main" id="{49BE550D-441C-2ACC-5731-5437DB7786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2307420"/>
              </p:ext>
            </p:extLst>
          </p:nvPr>
        </p:nvGraphicFramePr>
        <p:xfrm>
          <a:off x="-545474" y="2226734"/>
          <a:ext cx="8128000" cy="2404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8364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BD4050B-0EEB-CB77-C666-56080A98B4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E6CE2-37E8-8D9D-1ECA-39CF4FF38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data pulled was from 2020 through the third quarter of 2024. </a:t>
            </a:r>
          </a:p>
          <a:p>
            <a:r>
              <a:rPr lang="en-US" dirty="0"/>
              <a:t>The data is any claim within the years stated that has a primary, secondary, or third diagnosis that matches with the following code: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C18 </a:t>
            </a:r>
            <a:r>
              <a:rPr lang="en-US" dirty="0"/>
              <a:t>– malignant neoplasm of colon</a:t>
            </a:r>
          </a:p>
          <a:p>
            <a:r>
              <a:rPr lang="en-US" dirty="0"/>
              <a:t>There is a further breakdown of patients aged 40 and younger.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6DB35B-276B-B2AB-DC2E-5311F1F76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Information</a:t>
            </a:r>
          </a:p>
        </p:txBody>
      </p:sp>
    </p:spTree>
    <p:extLst>
      <p:ext uri="{BB962C8B-B14F-4D97-AF65-F5344CB8AC3E}">
        <p14:creationId xmlns:p14="http://schemas.microsoft.com/office/powerpoint/2010/main" val="46826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9F70B9D-3D60-3F26-D9CC-7EFC214EF8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EE941A-5418-B83E-4BCB-163305523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Allowed and Paid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BDE161D-1E9D-3E8D-4F23-C5561F3913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0935063"/>
              </p:ext>
            </p:extLst>
          </p:nvPr>
        </p:nvGraphicFramePr>
        <p:xfrm>
          <a:off x="275858" y="1397977"/>
          <a:ext cx="11640283" cy="4642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5744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6413451-5786-6697-7C39-6E5F4A50B7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159FA4-6D10-D6C3-26E2-D90AA21D9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Claims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930ED29-556E-690D-5A61-AB1AD4224B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5249014"/>
              </p:ext>
            </p:extLst>
          </p:nvPr>
        </p:nvGraphicFramePr>
        <p:xfrm>
          <a:off x="433937" y="1373246"/>
          <a:ext cx="11324126" cy="4763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4809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C83B09C-378F-FB0B-40F4-4DB0997467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50FCC5-6D98-B8EC-79A0-397163F4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Member Per Month Total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D9DB48-53E4-73DC-7058-F3A3FE1B21FF}"/>
              </a:ext>
            </a:extLst>
          </p:cNvPr>
          <p:cNvSpPr txBox="1"/>
          <p:nvPr/>
        </p:nvSpPr>
        <p:spPr>
          <a:xfrm>
            <a:off x="838200" y="5829300"/>
            <a:ext cx="8785860" cy="32004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 fontScale="92500" lnSpcReduction="20000"/>
          </a:bodyPr>
          <a:lstStyle/>
          <a:p>
            <a:pPr algn="l"/>
            <a:r>
              <a:rPr lang="en-US" b="1" dirty="0"/>
              <a:t>*Note: PMPM = Total Allowed / Total Months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E8FD309-D0E3-A79C-5139-25EC7F926D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5655184"/>
              </p:ext>
            </p:extLst>
          </p:nvPr>
        </p:nvGraphicFramePr>
        <p:xfrm>
          <a:off x="376688" y="1374164"/>
          <a:ext cx="11438623" cy="4455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374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30CAB07-8261-5366-5136-35F4022DAF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555E9-01C2-7A0A-9A5D-154746087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total claims has had a steady increase every year from 2020 to 2023, though so far in 2024 it appears it will not continue the trend.</a:t>
            </a:r>
          </a:p>
          <a:p>
            <a:r>
              <a:rPr lang="en-US" dirty="0"/>
              <a:t>The per member per month was highest in 2021 at $1142.44.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DA5967-C657-FEFF-EC46-665778DFE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Notes</a:t>
            </a:r>
          </a:p>
        </p:txBody>
      </p:sp>
    </p:spTree>
    <p:extLst>
      <p:ext uri="{BB962C8B-B14F-4D97-AF65-F5344CB8AC3E}">
        <p14:creationId xmlns:p14="http://schemas.microsoft.com/office/powerpoint/2010/main" val="1994232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E4B8419-C85B-DF0C-4289-F77FB33B8C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AF5E48-C1EC-0671-323A-B40B8E97F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Allowed and Paid Under 40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846C623-A40B-C91E-2C32-07BB3F97ED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9904310"/>
              </p:ext>
            </p:extLst>
          </p:nvPr>
        </p:nvGraphicFramePr>
        <p:xfrm>
          <a:off x="393774" y="1419446"/>
          <a:ext cx="11404452" cy="4683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0108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9B7D5E9-C9C6-E0A7-A03E-FADAC3BF68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5380F3-63AC-50E9-B921-90760F564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Claims Under 40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5E2F387-F766-2D19-9535-AAF89B06EB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4234130"/>
              </p:ext>
            </p:extLst>
          </p:nvPr>
        </p:nvGraphicFramePr>
        <p:xfrm>
          <a:off x="408079" y="1419445"/>
          <a:ext cx="11375841" cy="4598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1506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3A15B07-39DA-E33E-D21A-ED1AC780B5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F0D3BC-D96D-F6D3-C3BB-80B27A63D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Member Per Month Under 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857566-1B60-75E8-49C3-FACAD55D3E4A}"/>
              </a:ext>
            </a:extLst>
          </p:cNvPr>
          <p:cNvSpPr txBox="1"/>
          <p:nvPr/>
        </p:nvSpPr>
        <p:spPr>
          <a:xfrm>
            <a:off x="1206701" y="5777200"/>
            <a:ext cx="8785860" cy="32004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 fontScale="92500" lnSpcReduction="20000"/>
          </a:bodyPr>
          <a:lstStyle/>
          <a:p>
            <a:pPr algn="l"/>
            <a:r>
              <a:rPr lang="en-US" b="1" dirty="0"/>
              <a:t>*Note: PMPM = Total Allowed / Total Months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CF90B47-D9A7-7F1F-A631-636AAF71CB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1222599"/>
              </p:ext>
            </p:extLst>
          </p:nvPr>
        </p:nvGraphicFramePr>
        <p:xfrm>
          <a:off x="349804" y="1408814"/>
          <a:ext cx="11492392" cy="4368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3659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S Dept of Ins">
      <a:dk1>
        <a:sysClr val="windowText" lastClr="000000"/>
      </a:dk1>
      <a:lt1>
        <a:sysClr val="window" lastClr="FFFFFF"/>
      </a:lt1>
      <a:dk2>
        <a:srgbClr val="223A7A"/>
      </a:dk2>
      <a:lt2>
        <a:srgbClr val="FFFFFF"/>
      </a:lt2>
      <a:accent1>
        <a:srgbClr val="3357B6"/>
      </a:accent1>
      <a:accent2>
        <a:srgbClr val="FFE900"/>
      </a:accent2>
      <a:accent3>
        <a:srgbClr val="FFC700"/>
      </a:accent3>
      <a:accent4>
        <a:srgbClr val="8399D2"/>
      </a:accent4>
      <a:accent5>
        <a:srgbClr val="CCCCCC"/>
      </a:accent5>
      <a:accent6>
        <a:srgbClr val="444444"/>
      </a:accent6>
      <a:hlink>
        <a:srgbClr val="9939AF"/>
      </a:hlink>
      <a:folHlink>
        <a:srgbClr val="CCB9C5"/>
      </a:folHlink>
    </a:clrScheme>
    <a:fontScheme name="KS Dept of Ins">
      <a:majorFont>
        <a:latin typeface="Grandview"/>
        <a:ea typeface=""/>
        <a:cs typeface=""/>
      </a:majorFont>
      <a:minorFont>
        <a:latin typeface="Grandvi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algn="l">
          <a:defRPr dirty="0" smtClean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DOI PowerPoint Template" id="{5341CDA2-B370-4693-8959-C2F1EEEF04B3}" vid="{6F42D206-D535-4750-82EC-C6DCFBAD86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KDOI PowerPoint Template</Template>
  <TotalTime>1575</TotalTime>
  <Words>336</Words>
  <Application>Microsoft Office PowerPoint</Application>
  <PresentationFormat>Widescreen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Grandview</vt:lpstr>
      <vt:lpstr>Office Theme</vt:lpstr>
      <vt:lpstr>Allowed vs Paid 2020 – 2024 Q3</vt:lpstr>
      <vt:lpstr>Query Information</vt:lpstr>
      <vt:lpstr>Total Allowed and Paid</vt:lpstr>
      <vt:lpstr>Total Claims</vt:lpstr>
      <vt:lpstr>Per Member Per Month Total</vt:lpstr>
      <vt:lpstr>Data Notes</vt:lpstr>
      <vt:lpstr>Total Allowed and Paid Under 40</vt:lpstr>
      <vt:lpstr>Total Claims Under 40</vt:lpstr>
      <vt:lpstr>Per Member Per Month Under 40</vt:lpstr>
      <vt:lpstr>Percentage of Claims for Patients Under 40 Years Old </vt:lpstr>
      <vt:lpstr>Data Notes For Under 40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Anthony Depner [KDOI]</dc:creator>
  <cp:lastModifiedBy>Anthony Depner [KDOI]</cp:lastModifiedBy>
  <cp:revision>66</cp:revision>
  <dcterms:created xsi:type="dcterms:W3CDTF">2024-09-20T13:05:47Z</dcterms:created>
  <dcterms:modified xsi:type="dcterms:W3CDTF">2025-06-10T17:54:45Z</dcterms:modified>
</cp:coreProperties>
</file>